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0" r:id="rId4"/>
    <p:sldId id="259" r:id="rId5"/>
    <p:sldId id="258" r:id="rId6"/>
    <p:sldId id="257" r:id="rId7"/>
    <p:sldId id="262" r:id="rId8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62269" y="663414"/>
            <a:ext cx="9755187" cy="1660906"/>
          </a:xfrm>
        </p:spPr>
        <p:txBody>
          <a:bodyPr/>
          <a:lstStyle/>
          <a:p>
            <a:pPr algn="l"/>
            <a:r>
              <a:rPr lang="en-US" dirty="0" smtClean="0"/>
              <a:t>Office 365</a:t>
            </a:r>
            <a:endParaRPr lang="en-US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91331" y="2303289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Available To Roane State Students and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5900"/>
            <a:ext cx="10396882" cy="12192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Office 365 ?</a:t>
            </a:r>
            <a:endParaRPr lang="en-US" sz="3200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35101"/>
            <a:ext cx="10394707" cy="4305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set </a:t>
            </a:r>
            <a:r>
              <a:rPr lang="en-US" dirty="0"/>
              <a:t>of software tools and services that facilitate office documentation, </a:t>
            </a:r>
            <a:r>
              <a:rPr lang="en-US" dirty="0" smtClean="0"/>
              <a:t>communication, </a:t>
            </a:r>
            <a:r>
              <a:rPr lang="en-US" dirty="0"/>
              <a:t>and management </a:t>
            </a:r>
            <a:r>
              <a:rPr lang="en-US" dirty="0" smtClean="0"/>
              <a:t>tasks</a:t>
            </a:r>
          </a:p>
          <a:p>
            <a:r>
              <a:rPr lang="en-US" dirty="0" err="1" smtClean="0"/>
              <a:t>OfFice</a:t>
            </a:r>
            <a:r>
              <a:rPr lang="en-US" dirty="0" smtClean="0"/>
              <a:t> web apps (Office lite)</a:t>
            </a:r>
          </a:p>
          <a:p>
            <a:r>
              <a:rPr lang="en-US" dirty="0" err="1" smtClean="0"/>
              <a:t>Onedrive</a:t>
            </a:r>
            <a:r>
              <a:rPr lang="en-US" dirty="0" smtClean="0"/>
              <a:t> for business (1 </a:t>
            </a:r>
            <a:r>
              <a:rPr lang="en-US" dirty="0" err="1" smtClean="0"/>
              <a:t>tb</a:t>
            </a:r>
            <a:r>
              <a:rPr lang="en-US" dirty="0" smtClean="0"/>
              <a:t> of online storage)</a:t>
            </a:r>
          </a:p>
          <a:p>
            <a:r>
              <a:rPr lang="en-US" dirty="0" smtClean="0"/>
              <a:t>Sites (team building and document sharing)</a:t>
            </a:r>
          </a:p>
          <a:p>
            <a:r>
              <a:rPr lang="en-US" dirty="0" smtClean="0"/>
              <a:t>Delve (document search engine)</a:t>
            </a:r>
          </a:p>
          <a:p>
            <a:r>
              <a:rPr lang="en-US" dirty="0" smtClean="0"/>
              <a:t>Video (video sharing)</a:t>
            </a:r>
          </a:p>
          <a:p>
            <a:r>
              <a:rPr lang="en-US" dirty="0" smtClean="0"/>
              <a:t>Sway (place to create and share interactive reports, presentations, stories,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Exchange online (summer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14" y="685800"/>
            <a:ext cx="10396882" cy="1151965"/>
          </a:xfrm>
        </p:spPr>
        <p:txBody>
          <a:bodyPr/>
          <a:lstStyle/>
          <a:p>
            <a:r>
              <a:rPr lang="en-US" dirty="0" smtClean="0"/>
              <a:t>Office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0514" y="1717407"/>
            <a:ext cx="8854231" cy="331118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</a:t>
            </a:r>
            <a:r>
              <a:rPr lang="en-US" sz="2800" dirty="0" smtClean="0"/>
              <a:t>reate and edit documents from a browser</a:t>
            </a:r>
          </a:p>
          <a:p>
            <a:pPr lvl="1"/>
            <a:r>
              <a:rPr lang="en-US" sz="2400" dirty="0" smtClean="0"/>
              <a:t>Word</a:t>
            </a:r>
          </a:p>
          <a:p>
            <a:pPr lvl="1"/>
            <a:r>
              <a:rPr lang="en-US" sz="2400" dirty="0" smtClean="0"/>
              <a:t>excel</a:t>
            </a:r>
          </a:p>
          <a:p>
            <a:pPr lvl="1"/>
            <a:r>
              <a:rPr lang="en-US" sz="2400" dirty="0" err="1" smtClean="0"/>
              <a:t>powerpoint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err="1" smtClean="0"/>
              <a:t>onenote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4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onedrive</a:t>
            </a:r>
            <a:r>
              <a:rPr lang="en-US" dirty="0" smtClean="0"/>
              <a:t> for </a:t>
            </a:r>
            <a:r>
              <a:rPr lang="en-US" dirty="0" err="1" smtClean="0"/>
              <a:t>businesS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tb</a:t>
            </a:r>
            <a:r>
              <a:rPr lang="en-US" dirty="0" smtClean="0"/>
              <a:t> of personal cloud storage</a:t>
            </a:r>
          </a:p>
          <a:p>
            <a:r>
              <a:rPr lang="en-US" dirty="0" smtClean="0"/>
              <a:t>accessed from anywhere (internet connection required)</a:t>
            </a:r>
          </a:p>
          <a:p>
            <a:pPr lvl="1"/>
            <a:r>
              <a:rPr lang="en-US" dirty="0" smtClean="0"/>
              <a:t>Pc</a:t>
            </a:r>
          </a:p>
          <a:p>
            <a:pPr lvl="1"/>
            <a:r>
              <a:rPr lang="en-US" dirty="0" smtClean="0"/>
              <a:t>Tablet</a:t>
            </a:r>
          </a:p>
          <a:p>
            <a:pPr lvl="1"/>
            <a:r>
              <a:rPr lang="en-US" dirty="0" smtClean="0"/>
              <a:t>smartphone</a:t>
            </a:r>
            <a:endParaRPr lang="en-US" dirty="0"/>
          </a:p>
          <a:p>
            <a:r>
              <a:rPr lang="en-US" dirty="0" smtClean="0"/>
              <a:t>share documents with others</a:t>
            </a:r>
          </a:p>
          <a:p>
            <a:r>
              <a:rPr lang="en-US" dirty="0" smtClean="0"/>
              <a:t>control who can see and </a:t>
            </a:r>
            <a:r>
              <a:rPr lang="en-US" dirty="0" smtClean="0"/>
              <a:t>edit</a:t>
            </a:r>
          </a:p>
          <a:p>
            <a:pPr marL="228600" lvl="3">
              <a:spcBef>
                <a:spcPts val="1000"/>
              </a:spcBef>
            </a:pPr>
            <a:r>
              <a:rPr lang="en-US" sz="2000" dirty="0"/>
              <a:t>storing personally identifiable information is not permitted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Apps for Office 365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6"/>
            <a:ext cx="6967150" cy="35368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Word</a:t>
            </a:r>
          </a:p>
          <a:p>
            <a:r>
              <a:rPr lang="en-US" sz="2800" dirty="0" smtClean="0"/>
              <a:t>Excel</a:t>
            </a:r>
          </a:p>
          <a:p>
            <a:r>
              <a:rPr lang="en-US" sz="2800" dirty="0" smtClean="0"/>
              <a:t>PowerPoint</a:t>
            </a:r>
          </a:p>
          <a:p>
            <a:r>
              <a:rPr lang="en-US" sz="2800" dirty="0" smtClean="0"/>
              <a:t>One drive for business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18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Office 365 </a:t>
            </a:r>
            <a:r>
              <a:rPr lang="en-US" sz="4800" dirty="0" err="1" smtClean="0"/>
              <a:t>P</a:t>
            </a:r>
            <a:r>
              <a:rPr lang="en-US" sz="4800" cap="none" dirty="0" err="1" smtClean="0"/>
              <a:t>ro</a:t>
            </a:r>
            <a:r>
              <a:rPr lang="en-US" sz="4800" dirty="0" err="1" smtClean="0"/>
              <a:t>P</a:t>
            </a:r>
            <a:r>
              <a:rPr lang="en-US" sz="4800" cap="none" dirty="0" err="1" smtClean="0"/>
              <a:t>lus</a:t>
            </a:r>
            <a:r>
              <a:rPr lang="en-US" sz="4800" dirty="0" smtClean="0"/>
              <a:t> – Full office suite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1525" y="1837766"/>
            <a:ext cx="7425124" cy="3536820"/>
          </a:xfrm>
        </p:spPr>
        <p:txBody>
          <a:bodyPr>
            <a:normAutofit/>
          </a:bodyPr>
          <a:lstStyle/>
          <a:p>
            <a:r>
              <a:rPr lang="en-US" dirty="0" err="1" smtClean="0"/>
              <a:t>WorD</a:t>
            </a:r>
            <a:endParaRPr lang="en-US" dirty="0" smtClean="0"/>
          </a:p>
          <a:p>
            <a:r>
              <a:rPr lang="en-US" dirty="0" smtClean="0"/>
              <a:t>Excel</a:t>
            </a:r>
          </a:p>
          <a:p>
            <a:r>
              <a:rPr lang="en-US" dirty="0" smtClean="0"/>
              <a:t>PowerPoint</a:t>
            </a:r>
          </a:p>
          <a:p>
            <a:r>
              <a:rPr lang="en-US" dirty="0" err="1" smtClean="0"/>
              <a:t>Onenote</a:t>
            </a:r>
            <a:endParaRPr lang="en-US" dirty="0" smtClean="0"/>
          </a:p>
          <a:p>
            <a:r>
              <a:rPr lang="en-US" dirty="0" smtClean="0"/>
              <a:t>Skype for business (formally Lync)</a:t>
            </a:r>
          </a:p>
          <a:p>
            <a:r>
              <a:rPr lang="en-US" dirty="0" smtClean="0"/>
              <a:t>Access</a:t>
            </a:r>
          </a:p>
          <a:p>
            <a:r>
              <a:rPr lang="en-US" dirty="0" smtClean="0"/>
              <a:t>publisher</a:t>
            </a:r>
          </a:p>
        </p:txBody>
      </p:sp>
    </p:spTree>
    <p:extLst>
      <p:ext uri="{BB962C8B-B14F-4D97-AF65-F5344CB8AC3E}">
        <p14:creationId xmlns:p14="http://schemas.microsoft.com/office/powerpoint/2010/main" val="7837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 </a:t>
            </a:r>
            <a:r>
              <a:rPr lang="en-US" dirty="0" err="1" smtClean="0"/>
              <a:t>P</a:t>
            </a:r>
            <a:r>
              <a:rPr lang="en-US" cap="none" dirty="0" err="1" smtClean="0"/>
              <a:t>ro</a:t>
            </a:r>
            <a:r>
              <a:rPr lang="en-US" dirty="0" err="1" smtClean="0"/>
              <a:t>p</a:t>
            </a:r>
            <a:r>
              <a:rPr lang="en-US" cap="none" dirty="0" err="1" smtClean="0"/>
              <a:t>lus</a:t>
            </a:r>
            <a:r>
              <a:rPr lang="en-US" dirty="0" smtClean="0"/>
              <a:t> - Special notes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You can install on up to 5 </a:t>
            </a:r>
            <a:r>
              <a:rPr lang="en-US" dirty="0" smtClean="0"/>
              <a:t>devices (PC</a:t>
            </a:r>
            <a:r>
              <a:rPr lang="en-US" cap="none" dirty="0" smtClean="0"/>
              <a:t>s, Tablets</a:t>
            </a:r>
            <a:r>
              <a:rPr lang="en-US" cap="none" smtClean="0"/>
              <a:t>, </a:t>
            </a:r>
            <a:r>
              <a:rPr lang="en-US" cap="none" smtClean="0"/>
              <a:t>Smartphones)</a:t>
            </a:r>
            <a:endParaRPr lang="en-US" cap="none" dirty="0" smtClean="0"/>
          </a:p>
          <a:p>
            <a:pPr lvl="1"/>
            <a:r>
              <a:rPr lang="en-US" dirty="0" smtClean="0"/>
              <a:t>Mobile apps count as an installation on a device</a:t>
            </a:r>
          </a:p>
          <a:p>
            <a:pPr lvl="1"/>
            <a:r>
              <a:rPr lang="en-US" dirty="0" smtClean="0"/>
              <a:t>Users have the ability to deactivate an installation on a device</a:t>
            </a:r>
          </a:p>
          <a:p>
            <a:r>
              <a:rPr lang="en-US" dirty="0" smtClean="0"/>
              <a:t>You must uninstall any other version of office installed on your device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3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309</TotalTime>
  <Words>225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Office 365</vt:lpstr>
      <vt:lpstr>What is Office 365 ?</vt:lpstr>
      <vt:lpstr>Office web apps</vt:lpstr>
      <vt:lpstr> onedrive for businesS</vt:lpstr>
      <vt:lpstr>Mobile Apps for Office 365</vt:lpstr>
      <vt:lpstr>Office 365 ProPlus – Full office suite</vt:lpstr>
      <vt:lpstr>Office 365 Proplus - Special notes </vt:lpstr>
    </vt:vector>
  </TitlesOfParts>
  <Company>Networking and Technical Support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365 ProPlus</dc:title>
  <dc:creator>Martin, Cathy</dc:creator>
  <cp:lastModifiedBy>Martin, Cathy</cp:lastModifiedBy>
  <cp:revision>21</cp:revision>
  <cp:lastPrinted>2016-02-08T19:01:15Z</cp:lastPrinted>
  <dcterms:created xsi:type="dcterms:W3CDTF">2016-02-08T17:45:45Z</dcterms:created>
  <dcterms:modified xsi:type="dcterms:W3CDTF">2016-02-10T13:33:23Z</dcterms:modified>
</cp:coreProperties>
</file>