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56" r:id="rId5"/>
    <p:sldId id="257"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ane Forsyth" initials="D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09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374"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A9EC215D-5F38-4EF1-A9E4-10D7F6E50385}" type="datetimeFigureOut">
              <a:rPr lang="en-US" smtClean="0"/>
              <a:t>10/25/2012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5EF64513-2918-4066-B049-9A8AC8EC74F8}" type="slidenum">
              <a:rPr lang="en-US" smtClean="0"/>
              <a:t>‹#›</a:t>
            </a:fld>
            <a:endParaRPr lang="en-US" dirty="0"/>
          </a:p>
        </p:txBody>
      </p:sp>
    </p:spTree>
    <p:extLst>
      <p:ext uri="{BB962C8B-B14F-4D97-AF65-F5344CB8AC3E}">
        <p14:creationId xmlns:p14="http://schemas.microsoft.com/office/powerpoint/2010/main" val="3794887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F64513-2918-4066-B049-9A8AC8EC74F8}" type="slidenum">
              <a:rPr lang="en-US" smtClean="0"/>
              <a:t>1</a:t>
            </a:fld>
            <a:endParaRPr lang="en-US" dirty="0"/>
          </a:p>
        </p:txBody>
      </p:sp>
    </p:spTree>
    <p:extLst>
      <p:ext uri="{BB962C8B-B14F-4D97-AF65-F5344CB8AC3E}">
        <p14:creationId xmlns:p14="http://schemas.microsoft.com/office/powerpoint/2010/main" val="70082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F64513-2918-4066-B049-9A8AC8EC74F8}" type="slidenum">
              <a:rPr lang="en-US" smtClean="0"/>
              <a:t>2</a:t>
            </a:fld>
            <a:endParaRPr lang="en-US" dirty="0"/>
          </a:p>
        </p:txBody>
      </p:sp>
    </p:spTree>
    <p:extLst>
      <p:ext uri="{BB962C8B-B14F-4D97-AF65-F5344CB8AC3E}">
        <p14:creationId xmlns:p14="http://schemas.microsoft.com/office/powerpoint/2010/main" val="1074046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248571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67205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34152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105092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146529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60165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917174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29293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59928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96380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845C6-AFD8-462C-BB08-892BD8EA3B95}" type="datetimeFigureOut">
              <a:rPr lang="en-US" smtClean="0"/>
              <a:t>10/25/2012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40064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845C6-AFD8-462C-BB08-892BD8EA3B95}" type="datetimeFigureOut">
              <a:rPr lang="en-US" smtClean="0"/>
              <a:t>10/25/2012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130A9-0122-41AF-8F6B-B874FA730328}" type="slidenum">
              <a:rPr lang="en-US" smtClean="0"/>
              <a:t>‹#›</a:t>
            </a:fld>
            <a:endParaRPr lang="en-US" dirty="0"/>
          </a:p>
        </p:txBody>
      </p:sp>
    </p:spTree>
    <p:extLst>
      <p:ext uri="{BB962C8B-B14F-4D97-AF65-F5344CB8AC3E}">
        <p14:creationId xmlns:p14="http://schemas.microsoft.com/office/powerpoint/2010/main" val="4121258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48300" y="192801"/>
            <a:ext cx="2247899" cy="388515"/>
          </a:xfrm>
        </p:spPr>
        <p:txBody>
          <a:bodyPr>
            <a:normAutofit/>
          </a:bodyPr>
          <a:lstStyle/>
          <a:p>
            <a:pPr algn="l"/>
            <a:r>
              <a:rPr lang="en-US" sz="1600" dirty="0" smtClean="0">
                <a:solidFill>
                  <a:schemeClr val="tx1"/>
                </a:solidFill>
                <a:latin typeface="Segoe UI Light" pitchFamily="34" charset="0"/>
              </a:rPr>
              <a:t>Quick Reference for</a:t>
            </a:r>
            <a:endParaRPr lang="en-US" sz="1600" dirty="0">
              <a:solidFill>
                <a:schemeClr val="tx1"/>
              </a:solidFill>
              <a:latin typeface="Segoe Semibold" pitchFamily="34" charset="0"/>
            </a:endParaRPr>
          </a:p>
        </p:txBody>
      </p:sp>
      <p:cxnSp>
        <p:nvCxnSpPr>
          <p:cNvPr id="14" name="Straight Connector 13" descr="&quot;&quot;"/>
          <p:cNvCxnSpPr/>
          <p:nvPr/>
        </p:nvCxnSpPr>
        <p:spPr>
          <a:xfrm>
            <a:off x="4572000" y="76200"/>
            <a:ext cx="0" cy="67056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6474023"/>
            <a:ext cx="4572000" cy="200055"/>
          </a:xfrm>
          <a:prstGeom prst="rect">
            <a:avLst/>
          </a:prstGeom>
          <a:noFill/>
        </p:spPr>
        <p:txBody>
          <a:bodyPr wrap="square" rtlCol="0">
            <a:spAutoFit/>
          </a:bodyPr>
          <a:lstStyle/>
          <a:p>
            <a:r>
              <a:rPr lang="en-US" sz="700" dirty="0" smtClean="0">
                <a:solidFill>
                  <a:schemeClr val="tx1">
                    <a:lumMod val="65000"/>
                    <a:lumOff val="35000"/>
                  </a:schemeClr>
                </a:solidFill>
                <a:effectLst/>
              </a:rPr>
              <a:t>© </a:t>
            </a:r>
            <a:r>
              <a:rPr lang="en-US" sz="700" smtClean="0">
                <a:solidFill>
                  <a:schemeClr val="tx1">
                    <a:lumMod val="65000"/>
                    <a:lumOff val="35000"/>
                  </a:schemeClr>
                </a:solidFill>
                <a:effectLst/>
              </a:rPr>
              <a:t>2012 </a:t>
            </a:r>
            <a:r>
              <a:rPr lang="en-US" sz="700" smtClean="0">
                <a:solidFill>
                  <a:schemeClr val="tx1">
                    <a:lumMod val="65000"/>
                    <a:lumOff val="35000"/>
                  </a:schemeClr>
                </a:solidFill>
                <a:effectLst/>
              </a:rPr>
              <a:t>Microsoft Corporation.  All </a:t>
            </a:r>
            <a:r>
              <a:rPr lang="en-US" sz="700" dirty="0" smtClean="0">
                <a:solidFill>
                  <a:schemeClr val="tx1">
                    <a:lumMod val="65000"/>
                    <a:lumOff val="35000"/>
                  </a:schemeClr>
                </a:solidFill>
                <a:effectLst/>
              </a:rPr>
              <a:t>rights reserved.</a:t>
            </a:r>
            <a:endParaRPr lang="en-US" sz="700" dirty="0">
              <a:solidFill>
                <a:schemeClr val="tx1">
                  <a:lumMod val="65000"/>
                  <a:lumOff val="35000"/>
                </a:schemeClr>
              </a:solidFill>
            </a:endParaRPr>
          </a:p>
        </p:txBody>
      </p:sp>
      <p:cxnSp>
        <p:nvCxnSpPr>
          <p:cNvPr id="30" name="Straight Connector 29" descr="&quot;&quot;"/>
          <p:cNvCxnSpPr/>
          <p:nvPr/>
        </p:nvCxnSpPr>
        <p:spPr>
          <a:xfrm>
            <a:off x="114300" y="6457950"/>
            <a:ext cx="42672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Subtitle 2"/>
          <p:cNvSpPr txBox="1">
            <a:spLocks/>
          </p:cNvSpPr>
          <p:nvPr/>
        </p:nvSpPr>
        <p:spPr>
          <a:xfrm>
            <a:off x="5448300" y="443508"/>
            <a:ext cx="2247899" cy="38851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dirty="0" smtClean="0">
                <a:solidFill>
                  <a:schemeClr val="tx1"/>
                </a:solidFill>
                <a:latin typeface="Segoe Semibold" panose="020B0702040504020203" pitchFamily="34" charset="0"/>
              </a:rPr>
              <a:t>Lync Web App</a:t>
            </a:r>
            <a:endParaRPr lang="en-US" sz="2400" dirty="0">
              <a:solidFill>
                <a:schemeClr val="tx1"/>
              </a:solidFill>
              <a:latin typeface="Segoe Semibold" pitchFamily="34" charset="0"/>
            </a:endParaRPr>
          </a:p>
        </p:txBody>
      </p:sp>
      <p:cxnSp>
        <p:nvCxnSpPr>
          <p:cNvPr id="22" name="Straight Connector 21" descr="&quot;&quot;"/>
          <p:cNvCxnSpPr/>
          <p:nvPr/>
        </p:nvCxnSpPr>
        <p:spPr>
          <a:xfrm>
            <a:off x="4762501" y="990600"/>
            <a:ext cx="4152899"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705350" y="1046827"/>
            <a:ext cx="4267200" cy="1277273"/>
          </a:xfrm>
          <a:prstGeom prst="rect">
            <a:avLst/>
          </a:prstGeom>
          <a:noFill/>
        </p:spPr>
        <p:txBody>
          <a:bodyPr wrap="square" rtlCol="0">
            <a:spAutoFit/>
          </a:bodyPr>
          <a:lstStyle/>
          <a:p>
            <a:r>
              <a:rPr lang="en-US" sz="1400" dirty="0" smtClean="0">
                <a:latin typeface="Segoe UI" pitchFamily="34" charset="0"/>
                <a:ea typeface="Segoe UI" pitchFamily="34" charset="0"/>
                <a:cs typeface="Segoe UI" pitchFamily="34" charset="0"/>
              </a:rPr>
              <a:t>Join a Lync Meeting with computer audio</a:t>
            </a:r>
          </a:p>
          <a:p>
            <a:pPr>
              <a:lnSpc>
                <a:spcPct val="140000"/>
              </a:lnSpc>
            </a:pPr>
            <a:r>
              <a:rPr lang="en-US" sz="900" dirty="0">
                <a:solidFill>
                  <a:schemeClr val="tx1">
                    <a:lumMod val="65000"/>
                    <a:lumOff val="35000"/>
                  </a:schemeClr>
                </a:solidFill>
                <a:latin typeface="Segoe UI" pitchFamily="34" charset="0"/>
                <a:ea typeface="Segoe UI" pitchFamily="34" charset="0"/>
                <a:cs typeface="Segoe UI" pitchFamily="34" charset="0"/>
              </a:rPr>
              <a:t>If you don’t have </a:t>
            </a:r>
            <a:r>
              <a:rPr lang="en-US" sz="900" dirty="0" smtClean="0">
                <a:solidFill>
                  <a:schemeClr val="tx1">
                    <a:lumMod val="65000"/>
                    <a:lumOff val="35000"/>
                  </a:schemeClr>
                </a:solidFill>
                <a:latin typeface="Segoe UI" pitchFamily="34" charset="0"/>
                <a:ea typeface="Segoe UI" pitchFamily="34" charset="0"/>
                <a:cs typeface="Segoe UI" pitchFamily="34" charset="0"/>
              </a:rPr>
              <a:t>Lync 2013, </a:t>
            </a:r>
            <a:r>
              <a:rPr lang="en-US" sz="900" dirty="0">
                <a:solidFill>
                  <a:schemeClr val="tx1">
                    <a:lumMod val="65000"/>
                    <a:lumOff val="35000"/>
                  </a:schemeClr>
                </a:solidFill>
                <a:latin typeface="Segoe UI" pitchFamily="34" charset="0"/>
                <a:ea typeface="Segoe UI" pitchFamily="34" charset="0"/>
                <a:cs typeface="Segoe UI" pitchFamily="34" charset="0"/>
              </a:rPr>
              <a:t>you can join a scheduled </a:t>
            </a:r>
            <a:r>
              <a:rPr lang="en-US" sz="900" dirty="0" smtClean="0">
                <a:solidFill>
                  <a:schemeClr val="tx1">
                    <a:lumMod val="65000"/>
                    <a:lumOff val="35000"/>
                  </a:schemeClr>
                </a:solidFill>
                <a:latin typeface="Segoe UI" pitchFamily="34" charset="0"/>
                <a:ea typeface="Segoe UI" pitchFamily="34" charset="0"/>
                <a:cs typeface="Segoe UI" pitchFamily="34" charset="0"/>
              </a:rPr>
              <a:t>Lync Meeting from Lync </a:t>
            </a:r>
            <a:r>
              <a:rPr lang="en-US" sz="900" dirty="0">
                <a:solidFill>
                  <a:schemeClr val="tx1">
                    <a:lumMod val="65000"/>
                    <a:lumOff val="35000"/>
                  </a:schemeClr>
                </a:solidFill>
                <a:latin typeface="Segoe UI" pitchFamily="34" charset="0"/>
                <a:ea typeface="Segoe UI" pitchFamily="34" charset="0"/>
                <a:cs typeface="Segoe UI" pitchFamily="34" charset="0"/>
              </a:rPr>
              <a:t>Web </a:t>
            </a:r>
            <a:r>
              <a:rPr lang="en-US" sz="900" dirty="0" smtClean="0">
                <a:solidFill>
                  <a:schemeClr val="tx1">
                    <a:lumMod val="65000"/>
                    <a:lumOff val="35000"/>
                  </a:schemeClr>
                </a:solidFill>
                <a:latin typeface="Segoe UI" pitchFamily="34" charset="0"/>
                <a:ea typeface="Segoe UI" pitchFamily="34" charset="0"/>
                <a:cs typeface="Segoe UI" pitchFamily="34" charset="0"/>
              </a:rPr>
              <a:t>App. In </a:t>
            </a:r>
            <a:r>
              <a:rPr lang="en-US" sz="900" dirty="0">
                <a:solidFill>
                  <a:schemeClr val="tx1">
                    <a:lumMod val="65000"/>
                    <a:lumOff val="35000"/>
                  </a:schemeClr>
                </a:solidFill>
                <a:latin typeface="Segoe UI" pitchFamily="34" charset="0"/>
                <a:ea typeface="Segoe UI" pitchFamily="34" charset="0"/>
                <a:cs typeface="Segoe UI" pitchFamily="34" charset="0"/>
              </a:rPr>
              <a:t>the meeting request, 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Join Lync Meeting</a:t>
            </a:r>
            <a:r>
              <a:rPr lang="en-US" sz="900" dirty="0" smtClean="0">
                <a:solidFill>
                  <a:schemeClr val="tx1">
                    <a:lumMod val="65000"/>
                    <a:lumOff val="35000"/>
                  </a:schemeClr>
                </a:solidFill>
                <a:latin typeface="Segoe UI" pitchFamily="34" charset="0"/>
                <a:ea typeface="Segoe UI" pitchFamily="34" charset="0"/>
                <a:cs typeface="Segoe UI" pitchFamily="34" charset="0"/>
              </a:rPr>
              <a:t>. Type your name in the text box, ensure the </a:t>
            </a:r>
            <a:r>
              <a:rPr lang="en-US" sz="900" dirty="0">
                <a:solidFill>
                  <a:schemeClr val="tx1">
                    <a:lumMod val="65000"/>
                    <a:lumOff val="35000"/>
                  </a:schemeClr>
                </a:solidFill>
                <a:latin typeface="Segoe UI" pitchFamily="34" charset="0"/>
                <a:ea typeface="Segoe UI" pitchFamily="34" charset="0"/>
                <a:cs typeface="Segoe UI" pitchFamily="34" charset="0"/>
              </a:rPr>
              <a:t>option to install the Lync Web App </a:t>
            </a:r>
            <a:r>
              <a:rPr lang="en-US" sz="900" dirty="0" smtClean="0">
                <a:solidFill>
                  <a:schemeClr val="tx1">
                    <a:lumMod val="65000"/>
                    <a:lumOff val="35000"/>
                  </a:schemeClr>
                </a:solidFill>
                <a:latin typeface="Segoe UI" pitchFamily="34" charset="0"/>
                <a:ea typeface="Segoe UI" pitchFamily="34" charset="0"/>
                <a:cs typeface="Segoe UI" pitchFamily="34" charset="0"/>
              </a:rPr>
              <a:t>plug-in update is selected, and 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Join the meeting</a:t>
            </a:r>
            <a:r>
              <a:rPr lang="en-US" sz="900" dirty="0" smtClean="0">
                <a:solidFill>
                  <a:schemeClr val="tx1">
                    <a:lumMod val="65000"/>
                    <a:lumOff val="35000"/>
                  </a:schemeClr>
                </a:solidFill>
                <a:latin typeface="Segoe UI" pitchFamily="34" charset="0"/>
                <a:ea typeface="Segoe UI" pitchFamily="34" charset="0"/>
                <a:cs typeface="Segoe UI" pitchFamily="34" charset="0"/>
              </a:rPr>
              <a:t>. The plug-in is required to use computer audio. After </a:t>
            </a:r>
            <a:r>
              <a:rPr lang="en-US" sz="900" dirty="0" smtClean="0">
                <a:solidFill>
                  <a:schemeClr val="tx1">
                    <a:lumMod val="65000"/>
                    <a:lumOff val="35000"/>
                  </a:schemeClr>
                </a:solidFill>
                <a:latin typeface="Segoe UI" pitchFamily="34" charset="0"/>
                <a:ea typeface="Segoe UI" pitchFamily="34" charset="0"/>
                <a:cs typeface="Segoe UI" pitchFamily="34" charset="0"/>
              </a:rPr>
              <a:t>it’s installed</a:t>
            </a:r>
            <a:r>
              <a:rPr lang="en-US" sz="900" dirty="0" smtClean="0">
                <a:solidFill>
                  <a:schemeClr val="tx1">
                    <a:lumMod val="65000"/>
                    <a:lumOff val="35000"/>
                  </a:schemeClr>
                </a:solidFill>
                <a:latin typeface="Segoe UI" pitchFamily="34" charset="0"/>
                <a:ea typeface="Segoe UI" pitchFamily="34" charset="0"/>
                <a:cs typeface="Segoe UI" pitchFamily="34" charset="0"/>
              </a:rPr>
              <a:t>, you can also share your video and programs.</a:t>
            </a:r>
            <a:endParaRPr lang="en-US" sz="900" dirty="0">
              <a:solidFill>
                <a:schemeClr val="tx1">
                  <a:lumMod val="65000"/>
                  <a:lumOff val="35000"/>
                </a:schemeClr>
              </a:solidFill>
              <a:latin typeface="Segoe UI" pitchFamily="34" charset="0"/>
              <a:ea typeface="Segoe UI" pitchFamily="34" charset="0"/>
              <a:cs typeface="Segoe UI" pitchFamily="34" charset="0"/>
            </a:endParaRPr>
          </a:p>
        </p:txBody>
      </p:sp>
      <p:sp>
        <p:nvSpPr>
          <p:cNvPr id="24" name="TextBox 23"/>
          <p:cNvSpPr txBox="1"/>
          <p:nvPr/>
        </p:nvSpPr>
        <p:spPr>
          <a:xfrm>
            <a:off x="4705350" y="3954447"/>
            <a:ext cx="4267200" cy="1255728"/>
          </a:xfrm>
          <a:prstGeom prst="rect">
            <a:avLst/>
          </a:prstGeom>
          <a:noFill/>
        </p:spPr>
        <p:txBody>
          <a:bodyPr wrap="square" rtlCol="0">
            <a:spAutoFit/>
          </a:bodyPr>
          <a:lstStyle/>
          <a:p>
            <a:pPr lvl="0">
              <a:lnSpc>
                <a:spcPct val="140000"/>
              </a:lnSpc>
            </a:pPr>
            <a:r>
              <a:rPr lang="en-US" sz="900" dirty="0" smtClean="0">
                <a:solidFill>
                  <a:schemeClr val="tx1">
                    <a:lumMod val="65000"/>
                    <a:lumOff val="35000"/>
                  </a:schemeClr>
                </a:solidFill>
                <a:latin typeface="Segoe UI" pitchFamily="34" charset="0"/>
                <a:ea typeface="Segoe UI" pitchFamily="34" charset="0"/>
                <a:cs typeface="Segoe UI" pitchFamily="34" charset="0"/>
              </a:rPr>
              <a:t>To speed up your entry into future meetings, select the </a:t>
            </a:r>
            <a:r>
              <a:rPr lang="en-US" sz="900" b="1" dirty="0" smtClean="0">
                <a:solidFill>
                  <a:schemeClr val="tx1">
                    <a:lumMod val="65000"/>
                    <a:lumOff val="35000"/>
                  </a:schemeClr>
                </a:solidFill>
                <a:latin typeface="Segoe UI" pitchFamily="34" charset="0"/>
                <a:ea typeface="Segoe UI" pitchFamily="34" charset="0"/>
                <a:cs typeface="Segoe UI" pitchFamily="34" charset="0"/>
              </a:rPr>
              <a:t>Remember me</a:t>
            </a:r>
            <a:r>
              <a:rPr lang="en-US" sz="900" dirty="0" smtClean="0">
                <a:solidFill>
                  <a:schemeClr val="tx1">
                    <a:lumMod val="65000"/>
                    <a:lumOff val="35000"/>
                  </a:schemeClr>
                </a:solidFill>
                <a:latin typeface="Segoe UI" pitchFamily="34" charset="0"/>
                <a:ea typeface="Segoe UI" pitchFamily="34" charset="0"/>
                <a:cs typeface="Segoe UI" pitchFamily="34" charset="0"/>
              </a:rPr>
              <a:t> check box. Depending on how the meeting was set up, you’ll either wait in the lobby or be admitted to the meeting. If you’re in the lobby, only a presenter can admit you to the meeting. All presenters immediately enter the meeting. After you’re admitted to the meeting, you can use your computer’s speakers and </a:t>
            </a:r>
            <a:r>
              <a:rPr lang="en-US" sz="900" dirty="0" err="1" smtClean="0">
                <a:solidFill>
                  <a:schemeClr val="tx1">
                    <a:lumMod val="65000"/>
                    <a:lumOff val="35000"/>
                  </a:schemeClr>
                </a:solidFill>
                <a:latin typeface="Segoe UI" pitchFamily="34" charset="0"/>
                <a:ea typeface="Segoe UI" pitchFamily="34" charset="0"/>
                <a:cs typeface="Segoe UI" pitchFamily="34" charset="0"/>
              </a:rPr>
              <a:t>mic</a:t>
            </a:r>
            <a:r>
              <a:rPr lang="en-US" sz="900" dirty="0" smtClean="0">
                <a:solidFill>
                  <a:schemeClr val="tx1">
                    <a:lumMod val="65000"/>
                    <a:lumOff val="35000"/>
                  </a:schemeClr>
                </a:solidFill>
                <a:latin typeface="Segoe UI" pitchFamily="34" charset="0"/>
                <a:ea typeface="Segoe UI" pitchFamily="34" charset="0"/>
                <a:cs typeface="Segoe UI" pitchFamily="34" charset="0"/>
              </a:rPr>
              <a:t>, or a headset to participate in the meeting.  </a:t>
            </a:r>
            <a:endParaRPr lang="en-US" sz="900" dirty="0">
              <a:solidFill>
                <a:schemeClr val="tx1">
                  <a:lumMod val="65000"/>
                  <a:lumOff val="35000"/>
                </a:schemeClr>
              </a:solidFill>
              <a:latin typeface="Segoe UI" pitchFamily="34" charset="0"/>
              <a:ea typeface="Segoe UI" pitchFamily="34" charset="0"/>
              <a:cs typeface="Segoe UI" pitchFamily="34" charset="0"/>
            </a:endParaRPr>
          </a:p>
        </p:txBody>
      </p:sp>
      <p:sp>
        <p:nvSpPr>
          <p:cNvPr id="25" name="TextBox 24"/>
          <p:cNvSpPr txBox="1"/>
          <p:nvPr/>
        </p:nvSpPr>
        <p:spPr>
          <a:xfrm>
            <a:off x="4705350" y="5215378"/>
            <a:ext cx="4267200" cy="1471172"/>
          </a:xfrm>
          <a:prstGeom prst="rect">
            <a:avLst/>
          </a:prstGeom>
          <a:noFill/>
        </p:spPr>
        <p:txBody>
          <a:bodyPr wrap="square" rtlCol="0">
            <a:spAutoFit/>
          </a:bodyPr>
          <a:lstStyle/>
          <a:p>
            <a:r>
              <a:rPr lang="en-US" sz="1400" dirty="0" smtClean="0">
                <a:latin typeface="Segoe UI" pitchFamily="34" charset="0"/>
                <a:ea typeface="Segoe UI" pitchFamily="34" charset="0"/>
                <a:cs typeface="Segoe UI" pitchFamily="34" charset="0"/>
              </a:rPr>
              <a:t>Join a Lync Meeting with phone audio</a:t>
            </a:r>
          </a:p>
          <a:p>
            <a:pPr lvl="0">
              <a:lnSpc>
                <a:spcPct val="140000"/>
              </a:lnSpc>
            </a:pPr>
            <a:r>
              <a:rPr lang="en-US" sz="900" dirty="0" smtClean="0">
                <a:solidFill>
                  <a:schemeClr val="tx1">
                    <a:lumMod val="65000"/>
                    <a:lumOff val="35000"/>
                  </a:schemeClr>
                </a:solidFill>
                <a:latin typeface="Segoe UI" pitchFamily="34" charset="0"/>
                <a:ea typeface="Segoe UI" pitchFamily="34" charset="0"/>
                <a:cs typeface="Segoe UI" pitchFamily="34" charset="0"/>
              </a:rPr>
              <a:t>In </a:t>
            </a:r>
            <a:r>
              <a:rPr lang="en-US" sz="900" dirty="0">
                <a:solidFill>
                  <a:schemeClr val="tx1">
                    <a:lumMod val="65000"/>
                    <a:lumOff val="35000"/>
                  </a:schemeClr>
                </a:solidFill>
                <a:latin typeface="Segoe UI" pitchFamily="34" charset="0"/>
                <a:ea typeface="Segoe UI" pitchFamily="34" charset="0"/>
                <a:cs typeface="Segoe UI" pitchFamily="34" charset="0"/>
              </a:rPr>
              <a:t>the meeting request, 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Join Lync Meeting</a:t>
            </a:r>
            <a:r>
              <a:rPr lang="en-US" sz="900" dirty="0" smtClean="0">
                <a:solidFill>
                  <a:schemeClr val="tx1">
                    <a:lumMod val="65000"/>
                    <a:lumOff val="35000"/>
                  </a:schemeClr>
                </a:solidFill>
                <a:latin typeface="Segoe UI" pitchFamily="34" charset="0"/>
                <a:ea typeface="Segoe UI" pitchFamily="34" charset="0"/>
                <a:cs typeface="Segoe UI" pitchFamily="34" charset="0"/>
              </a:rPr>
              <a:t>. Type your name in the text box, ensure the </a:t>
            </a:r>
            <a:r>
              <a:rPr lang="en-US" sz="900" dirty="0">
                <a:solidFill>
                  <a:schemeClr val="tx1">
                    <a:lumMod val="65000"/>
                    <a:lumOff val="35000"/>
                  </a:schemeClr>
                </a:solidFill>
                <a:latin typeface="Segoe UI" pitchFamily="34" charset="0"/>
                <a:ea typeface="Segoe UI" pitchFamily="34" charset="0"/>
                <a:cs typeface="Segoe UI" pitchFamily="34" charset="0"/>
              </a:rPr>
              <a:t>option to install the Lync Web App </a:t>
            </a:r>
            <a:r>
              <a:rPr lang="en-US" sz="900" dirty="0" smtClean="0">
                <a:solidFill>
                  <a:schemeClr val="tx1">
                    <a:lumMod val="65000"/>
                    <a:lumOff val="35000"/>
                  </a:schemeClr>
                </a:solidFill>
                <a:latin typeface="Segoe UI" pitchFamily="34" charset="0"/>
                <a:ea typeface="Segoe UI" pitchFamily="34" charset="0"/>
                <a:cs typeface="Segoe UI" pitchFamily="34" charset="0"/>
              </a:rPr>
              <a:t>Plug-in </a:t>
            </a:r>
            <a:r>
              <a:rPr lang="en-US" sz="900" dirty="0">
                <a:solidFill>
                  <a:schemeClr val="tx1">
                    <a:lumMod val="65000"/>
                    <a:lumOff val="35000"/>
                  </a:schemeClr>
                </a:solidFill>
                <a:latin typeface="Segoe UI" pitchFamily="34" charset="0"/>
                <a:ea typeface="Segoe UI" pitchFamily="34" charset="0"/>
                <a:cs typeface="Segoe UI" pitchFamily="34" charset="0"/>
              </a:rPr>
              <a:t>is </a:t>
            </a:r>
            <a:r>
              <a:rPr lang="en-US" sz="900" dirty="0" smtClean="0">
                <a:solidFill>
                  <a:schemeClr val="tx1">
                    <a:lumMod val="65000"/>
                    <a:lumOff val="35000"/>
                  </a:schemeClr>
                </a:solidFill>
                <a:latin typeface="Segoe UI" pitchFamily="34" charset="0"/>
                <a:ea typeface="Segoe UI" pitchFamily="34" charset="0"/>
                <a:cs typeface="Segoe UI" pitchFamily="34" charset="0"/>
              </a:rPr>
              <a:t>not selected, and 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Join the meeting</a:t>
            </a:r>
            <a:r>
              <a:rPr lang="en-US" sz="900" dirty="0" smtClean="0">
                <a:solidFill>
                  <a:schemeClr val="tx1">
                    <a:lumMod val="65000"/>
                    <a:lumOff val="35000"/>
                  </a:schemeClr>
                </a:solidFill>
                <a:latin typeface="Segoe UI" pitchFamily="34" charset="0"/>
                <a:ea typeface="Segoe UI" pitchFamily="34" charset="0"/>
                <a:cs typeface="Segoe UI" pitchFamily="34" charset="0"/>
              </a:rPr>
              <a:t>. After you’re admitted to the meeting, in </a:t>
            </a:r>
            <a:r>
              <a:rPr lang="en-US" sz="900" dirty="0">
                <a:solidFill>
                  <a:schemeClr val="tx1">
                    <a:lumMod val="65000"/>
                    <a:lumOff val="35000"/>
                  </a:schemeClr>
                </a:solidFill>
                <a:latin typeface="Segoe UI" pitchFamily="34" charset="0"/>
                <a:ea typeface="Segoe UI" pitchFamily="34" charset="0"/>
                <a:cs typeface="Segoe UI" pitchFamily="34" charset="0"/>
              </a:rPr>
              <a:t>the </a:t>
            </a:r>
            <a:r>
              <a:rPr lang="en-US" sz="900" b="1" dirty="0">
                <a:solidFill>
                  <a:schemeClr val="tx1">
                    <a:lumMod val="65000"/>
                    <a:lumOff val="35000"/>
                  </a:schemeClr>
                </a:solidFill>
                <a:latin typeface="Segoe UI" pitchFamily="34" charset="0"/>
                <a:ea typeface="Segoe UI" pitchFamily="34" charset="0"/>
                <a:cs typeface="Segoe UI" pitchFamily="34" charset="0"/>
              </a:rPr>
              <a:t>Join Meeting Audio </a:t>
            </a:r>
            <a:r>
              <a:rPr lang="en-US" sz="900" dirty="0">
                <a:solidFill>
                  <a:schemeClr val="tx1">
                    <a:lumMod val="65000"/>
                    <a:lumOff val="35000"/>
                  </a:schemeClr>
                </a:solidFill>
                <a:latin typeface="Segoe UI" pitchFamily="34" charset="0"/>
                <a:ea typeface="Segoe UI" pitchFamily="34" charset="0"/>
                <a:cs typeface="Segoe UI" pitchFamily="34" charset="0"/>
              </a:rPr>
              <a:t>dialog box, click </a:t>
            </a:r>
            <a:r>
              <a:rPr lang="en-US" sz="900" b="1" dirty="0">
                <a:solidFill>
                  <a:schemeClr val="tx1">
                    <a:lumMod val="65000"/>
                    <a:lumOff val="35000"/>
                  </a:schemeClr>
                </a:solidFill>
                <a:latin typeface="Segoe UI" pitchFamily="34" charset="0"/>
                <a:ea typeface="Segoe UI" pitchFamily="34" charset="0"/>
                <a:cs typeface="Segoe UI" pitchFamily="34" charset="0"/>
              </a:rPr>
              <a:t>Have the meeting call me </a:t>
            </a:r>
            <a:r>
              <a:rPr lang="en-US" sz="900" dirty="0">
                <a:solidFill>
                  <a:schemeClr val="tx1">
                    <a:lumMod val="65000"/>
                    <a:lumOff val="35000"/>
                  </a:schemeClr>
                </a:solidFill>
                <a:latin typeface="Segoe UI" pitchFamily="34" charset="0"/>
                <a:ea typeface="Segoe UI" pitchFamily="34" charset="0"/>
                <a:cs typeface="Segoe UI" pitchFamily="34" charset="0"/>
              </a:rPr>
              <a:t>to enter a phone number where the conference can call </a:t>
            </a:r>
            <a:r>
              <a:rPr lang="en-US" sz="900" dirty="0" smtClean="0">
                <a:solidFill>
                  <a:schemeClr val="tx1">
                    <a:lumMod val="65000"/>
                    <a:lumOff val="35000"/>
                  </a:schemeClr>
                </a:solidFill>
                <a:latin typeface="Segoe UI" pitchFamily="34" charset="0"/>
                <a:ea typeface="Segoe UI" pitchFamily="34" charset="0"/>
                <a:cs typeface="Segoe UI" pitchFamily="34" charset="0"/>
              </a:rPr>
              <a:t>you, or </a:t>
            </a:r>
            <a:r>
              <a:rPr lang="en-US" sz="900" dirty="0">
                <a:solidFill>
                  <a:schemeClr val="tx1">
                    <a:lumMod val="65000"/>
                    <a:lumOff val="35000"/>
                  </a:schemeClr>
                </a:solidFill>
                <a:latin typeface="Segoe UI" pitchFamily="34" charset="0"/>
                <a:ea typeface="Segoe UI" pitchFamily="34" charset="0"/>
                <a:cs typeface="Segoe UI" pitchFamily="34" charset="0"/>
              </a:rPr>
              <a:t>click </a:t>
            </a:r>
            <a:r>
              <a:rPr lang="en-US" sz="900" b="1" dirty="0">
                <a:solidFill>
                  <a:schemeClr val="tx1">
                    <a:lumMod val="65000"/>
                    <a:lumOff val="35000"/>
                  </a:schemeClr>
                </a:solidFill>
                <a:latin typeface="Segoe UI" pitchFamily="34" charset="0"/>
                <a:ea typeface="Segoe UI" pitchFamily="34" charset="0"/>
                <a:cs typeface="Segoe UI" pitchFamily="34" charset="0"/>
              </a:rPr>
              <a:t>I will dial </a:t>
            </a:r>
            <a:r>
              <a:rPr lang="en-US" sz="900" b="1" dirty="0" smtClean="0">
                <a:solidFill>
                  <a:schemeClr val="tx1">
                    <a:lumMod val="65000"/>
                    <a:lumOff val="35000"/>
                  </a:schemeClr>
                </a:solidFill>
                <a:latin typeface="Segoe UI" pitchFamily="34" charset="0"/>
                <a:ea typeface="Segoe UI" pitchFamily="34" charset="0"/>
                <a:cs typeface="Segoe UI" pitchFamily="34" charset="0"/>
              </a:rPr>
              <a:t>in to </a:t>
            </a:r>
            <a:r>
              <a:rPr lang="en-US" sz="900" b="1" dirty="0">
                <a:solidFill>
                  <a:schemeClr val="tx1">
                    <a:lumMod val="65000"/>
                    <a:lumOff val="35000"/>
                  </a:schemeClr>
                </a:solidFill>
                <a:latin typeface="Segoe UI" pitchFamily="34" charset="0"/>
                <a:ea typeface="Segoe UI" pitchFamily="34" charset="0"/>
                <a:cs typeface="Segoe UI" pitchFamily="34" charset="0"/>
              </a:rPr>
              <a:t>the meeting</a:t>
            </a:r>
            <a:r>
              <a:rPr lang="en-US" sz="900" dirty="0">
                <a:solidFill>
                  <a:schemeClr val="tx1">
                    <a:lumMod val="65000"/>
                    <a:lumOff val="35000"/>
                  </a:schemeClr>
                </a:solidFill>
                <a:latin typeface="Segoe UI" pitchFamily="34" charset="0"/>
                <a:ea typeface="Segoe UI" pitchFamily="34" charset="0"/>
                <a:cs typeface="Segoe UI" pitchFamily="34" charset="0"/>
              </a:rPr>
              <a:t> and call one of the phone numbers listed in </a:t>
            </a:r>
            <a:r>
              <a:rPr lang="en-US" sz="900" dirty="0" smtClean="0">
                <a:solidFill>
                  <a:schemeClr val="tx1">
                    <a:lumMod val="65000"/>
                    <a:lumOff val="35000"/>
                  </a:schemeClr>
                </a:solidFill>
                <a:latin typeface="Segoe UI" pitchFamily="34" charset="0"/>
                <a:ea typeface="Segoe UI" pitchFamily="34" charset="0"/>
                <a:cs typeface="Segoe UI" pitchFamily="34" charset="0"/>
              </a:rPr>
              <a:t>the meeting invitation. </a:t>
            </a:r>
            <a:endParaRPr lang="en-US" sz="900" dirty="0">
              <a:solidFill>
                <a:schemeClr val="tx1">
                  <a:lumMod val="65000"/>
                  <a:lumOff val="35000"/>
                </a:schemeClr>
              </a:solidFill>
              <a:latin typeface="Segoe UI" pitchFamily="34" charset="0"/>
              <a:ea typeface="Segoe UI" pitchFamily="34" charset="0"/>
              <a:cs typeface="Segoe UI" pitchFamily="34" charset="0"/>
            </a:endParaRPr>
          </a:p>
        </p:txBody>
      </p:sp>
      <p:sp>
        <p:nvSpPr>
          <p:cNvPr id="13" name="TextBox 12"/>
          <p:cNvSpPr txBox="1"/>
          <p:nvPr/>
        </p:nvSpPr>
        <p:spPr>
          <a:xfrm>
            <a:off x="114300" y="202666"/>
            <a:ext cx="4267200" cy="1509644"/>
          </a:xfrm>
          <a:prstGeom prst="rect">
            <a:avLst/>
          </a:prstGeom>
          <a:noFill/>
        </p:spPr>
        <p:txBody>
          <a:bodyPr wrap="square" rtlCol="0">
            <a:spAutoFit/>
          </a:bodyPr>
          <a:lstStyle/>
          <a:p>
            <a:r>
              <a:rPr lang="en-US" sz="1400" dirty="0" smtClean="0">
                <a:latin typeface="Segoe UI" pitchFamily="34" charset="0"/>
                <a:ea typeface="Segoe UI" pitchFamily="34" charset="0"/>
                <a:cs typeface="Segoe UI" pitchFamily="34" charset="0"/>
              </a:rPr>
              <a:t>Manage your video display and layout</a:t>
            </a:r>
          </a:p>
          <a:p>
            <a:pPr lvl="0">
              <a:lnSpc>
                <a:spcPct val="140000"/>
              </a:lnSpc>
              <a:spcBef>
                <a:spcPts val="300"/>
              </a:spcBef>
            </a:pPr>
            <a:r>
              <a:rPr lang="en-US" sz="900" dirty="0">
                <a:solidFill>
                  <a:schemeClr val="tx1">
                    <a:lumMod val="65000"/>
                    <a:lumOff val="35000"/>
                  </a:schemeClr>
                </a:solidFill>
                <a:latin typeface="Segoe UI" pitchFamily="34" charset="0"/>
                <a:ea typeface="Segoe UI" pitchFamily="34" charset="0"/>
                <a:cs typeface="Segoe UI" pitchFamily="34" charset="0"/>
              </a:rPr>
              <a:t>Lync Web App </a:t>
            </a:r>
            <a:r>
              <a:rPr lang="en-US" sz="900" dirty="0" smtClean="0">
                <a:solidFill>
                  <a:schemeClr val="tx1">
                    <a:lumMod val="65000"/>
                    <a:lumOff val="35000"/>
                  </a:schemeClr>
                </a:solidFill>
                <a:latin typeface="Segoe UI" pitchFamily="34" charset="0"/>
                <a:ea typeface="Segoe UI" pitchFamily="34" charset="0"/>
                <a:cs typeface="Segoe UI" pitchFamily="34" charset="0"/>
              </a:rPr>
              <a:t>provides </a:t>
            </a:r>
            <a:r>
              <a:rPr lang="en-US" sz="900" dirty="0">
                <a:solidFill>
                  <a:schemeClr val="tx1">
                    <a:lumMod val="65000"/>
                    <a:lumOff val="35000"/>
                  </a:schemeClr>
                </a:solidFill>
                <a:latin typeface="Segoe UI" pitchFamily="34" charset="0"/>
                <a:ea typeface="Segoe UI" pitchFamily="34" charset="0"/>
                <a:cs typeface="Segoe UI" pitchFamily="34" charset="0"/>
              </a:rPr>
              <a:t>a rich </a:t>
            </a:r>
            <a:r>
              <a:rPr lang="en-US" sz="900" dirty="0" smtClean="0">
                <a:solidFill>
                  <a:schemeClr val="tx1">
                    <a:lumMod val="65000"/>
                    <a:lumOff val="35000"/>
                  </a:schemeClr>
                </a:solidFill>
                <a:latin typeface="Segoe UI" pitchFamily="34" charset="0"/>
                <a:ea typeface="Segoe UI" pitchFamily="34" charset="0"/>
                <a:cs typeface="Segoe UI" pitchFamily="34" charset="0"/>
              </a:rPr>
              <a:t>video </a:t>
            </a:r>
            <a:r>
              <a:rPr lang="en-US" sz="900" dirty="0">
                <a:solidFill>
                  <a:schemeClr val="tx1">
                    <a:lumMod val="65000"/>
                    <a:lumOff val="35000"/>
                  </a:schemeClr>
                </a:solidFill>
                <a:latin typeface="Segoe UI" pitchFamily="34" charset="0"/>
                <a:ea typeface="Segoe UI" pitchFamily="34" charset="0"/>
                <a:cs typeface="Segoe UI" pitchFamily="34" charset="0"/>
              </a:rPr>
              <a:t>experience for meetings. If </a:t>
            </a:r>
            <a:r>
              <a:rPr lang="en-US" sz="900" dirty="0" smtClean="0">
                <a:solidFill>
                  <a:schemeClr val="tx1">
                    <a:lumMod val="65000"/>
                    <a:lumOff val="35000"/>
                  </a:schemeClr>
                </a:solidFill>
                <a:latin typeface="Segoe UI" pitchFamily="34" charset="0"/>
                <a:ea typeface="Segoe UI" pitchFamily="34" charset="0"/>
                <a:cs typeface="Segoe UI" pitchFamily="34" charset="0"/>
              </a:rPr>
              <a:t>you have a camera connected </a:t>
            </a:r>
            <a:r>
              <a:rPr lang="en-US" sz="900" dirty="0">
                <a:solidFill>
                  <a:schemeClr val="tx1">
                    <a:lumMod val="65000"/>
                    <a:lumOff val="35000"/>
                  </a:schemeClr>
                </a:solidFill>
                <a:latin typeface="Segoe UI" pitchFamily="34" charset="0"/>
                <a:ea typeface="Segoe UI" pitchFamily="34" charset="0"/>
                <a:cs typeface="Segoe UI" pitchFamily="34" charset="0"/>
              </a:rPr>
              <a:t>to </a:t>
            </a:r>
            <a:r>
              <a:rPr lang="en-US" sz="900" dirty="0" smtClean="0">
                <a:solidFill>
                  <a:schemeClr val="tx1">
                    <a:lumMod val="65000"/>
                    <a:lumOff val="35000"/>
                  </a:schemeClr>
                </a:solidFill>
                <a:latin typeface="Segoe UI" pitchFamily="34" charset="0"/>
                <a:ea typeface="Segoe UI" pitchFamily="34" charset="0"/>
                <a:cs typeface="Segoe UI" pitchFamily="34" charset="0"/>
              </a:rPr>
              <a:t>your computer</a:t>
            </a:r>
            <a:r>
              <a:rPr lang="en-US" sz="900" dirty="0">
                <a:solidFill>
                  <a:schemeClr val="tx1">
                    <a:lumMod val="65000"/>
                    <a:lumOff val="35000"/>
                  </a:schemeClr>
                </a:solidFill>
                <a:latin typeface="Segoe UI" pitchFamily="34" charset="0"/>
                <a:ea typeface="Segoe UI" pitchFamily="34" charset="0"/>
                <a:cs typeface="Segoe UI" pitchFamily="34" charset="0"/>
              </a:rPr>
              <a:t>, </a:t>
            </a:r>
            <a:r>
              <a:rPr lang="en-US" sz="900" dirty="0" smtClean="0">
                <a:solidFill>
                  <a:schemeClr val="tx1">
                    <a:lumMod val="65000"/>
                    <a:lumOff val="35000"/>
                  </a:schemeClr>
                </a:solidFill>
                <a:latin typeface="Segoe UI" pitchFamily="34" charset="0"/>
                <a:ea typeface="Segoe UI" pitchFamily="34" charset="0"/>
                <a:cs typeface="Segoe UI" pitchFamily="34" charset="0"/>
              </a:rPr>
              <a:t>click           to </a:t>
            </a:r>
            <a:r>
              <a:rPr lang="en-US" sz="900" dirty="0">
                <a:solidFill>
                  <a:schemeClr val="tx1">
                    <a:lumMod val="65000"/>
                    <a:lumOff val="35000"/>
                  </a:schemeClr>
                </a:solidFill>
                <a:latin typeface="Segoe UI" pitchFamily="34" charset="0"/>
                <a:ea typeface="Segoe UI" pitchFamily="34" charset="0"/>
                <a:cs typeface="Segoe UI" pitchFamily="34" charset="0"/>
              </a:rPr>
              <a:t>share </a:t>
            </a:r>
            <a:r>
              <a:rPr lang="en-US" sz="900" dirty="0" smtClean="0">
                <a:solidFill>
                  <a:schemeClr val="tx1">
                    <a:lumMod val="65000"/>
                    <a:lumOff val="35000"/>
                  </a:schemeClr>
                </a:solidFill>
                <a:latin typeface="Segoe UI" pitchFamily="34" charset="0"/>
                <a:ea typeface="Segoe UI" pitchFamily="34" charset="0"/>
                <a:cs typeface="Segoe UI" pitchFamily="34" charset="0"/>
              </a:rPr>
              <a:t>your video </a:t>
            </a:r>
            <a:r>
              <a:rPr lang="en-US" sz="900" dirty="0">
                <a:solidFill>
                  <a:schemeClr val="tx1">
                    <a:lumMod val="65000"/>
                    <a:lumOff val="35000"/>
                  </a:schemeClr>
                </a:solidFill>
                <a:latin typeface="Segoe UI" pitchFamily="34" charset="0"/>
                <a:ea typeface="Segoe UI" pitchFamily="34" charset="0"/>
                <a:cs typeface="Segoe UI" pitchFamily="34" charset="0"/>
              </a:rPr>
              <a:t>with </a:t>
            </a:r>
            <a:r>
              <a:rPr lang="en-US" sz="900" dirty="0" smtClean="0">
                <a:solidFill>
                  <a:schemeClr val="tx1">
                    <a:lumMod val="65000"/>
                    <a:lumOff val="35000"/>
                  </a:schemeClr>
                </a:solidFill>
                <a:latin typeface="Segoe UI" pitchFamily="34" charset="0"/>
                <a:ea typeface="Segoe UI" pitchFamily="34" charset="0"/>
                <a:cs typeface="Segoe UI" pitchFamily="34" charset="0"/>
              </a:rPr>
              <a:t>others in the meeting. </a:t>
            </a:r>
            <a:r>
              <a:rPr lang="en-US" sz="900" dirty="0">
                <a:solidFill>
                  <a:schemeClr val="tx1">
                    <a:lumMod val="65000"/>
                    <a:lumOff val="35000"/>
                  </a:schemeClr>
                </a:solidFill>
                <a:latin typeface="Segoe UI" pitchFamily="34" charset="0"/>
                <a:ea typeface="Segoe UI" pitchFamily="34" charset="0"/>
                <a:cs typeface="Segoe UI" pitchFamily="34" charset="0"/>
              </a:rPr>
              <a:t>A </a:t>
            </a:r>
            <a:r>
              <a:rPr lang="en-US" sz="900" dirty="0" smtClean="0">
                <a:solidFill>
                  <a:schemeClr val="tx1">
                    <a:lumMod val="65000"/>
                    <a:lumOff val="35000"/>
                  </a:schemeClr>
                </a:solidFill>
                <a:latin typeface="Segoe UI" pitchFamily="34" charset="0"/>
                <a:ea typeface="Segoe UI" pitchFamily="34" charset="0"/>
                <a:cs typeface="Segoe UI" pitchFamily="34" charset="0"/>
              </a:rPr>
              <a:t>camera is </a:t>
            </a:r>
            <a:r>
              <a:rPr lang="en-US" sz="900" dirty="0">
                <a:solidFill>
                  <a:schemeClr val="tx1">
                    <a:lumMod val="65000"/>
                    <a:lumOff val="35000"/>
                  </a:schemeClr>
                </a:solidFill>
                <a:latin typeface="Segoe UI" pitchFamily="34" charset="0"/>
                <a:ea typeface="Segoe UI" pitchFamily="34" charset="0"/>
                <a:cs typeface="Segoe UI" pitchFamily="34" charset="0"/>
              </a:rPr>
              <a:t>required only to share </a:t>
            </a:r>
            <a:r>
              <a:rPr lang="en-US" sz="900" dirty="0" smtClean="0">
                <a:solidFill>
                  <a:schemeClr val="tx1">
                    <a:lumMod val="65000"/>
                    <a:lumOff val="35000"/>
                  </a:schemeClr>
                </a:solidFill>
                <a:latin typeface="Segoe UI" pitchFamily="34" charset="0"/>
                <a:ea typeface="Segoe UI" pitchFamily="34" charset="0"/>
                <a:cs typeface="Segoe UI" pitchFamily="34" charset="0"/>
              </a:rPr>
              <a:t>your video, not </a:t>
            </a:r>
            <a:r>
              <a:rPr lang="en-US" sz="900" dirty="0">
                <a:solidFill>
                  <a:schemeClr val="tx1">
                    <a:lumMod val="65000"/>
                    <a:lumOff val="35000"/>
                  </a:schemeClr>
                </a:solidFill>
                <a:latin typeface="Segoe UI" pitchFamily="34" charset="0"/>
                <a:ea typeface="Segoe UI" pitchFamily="34" charset="0"/>
                <a:cs typeface="Segoe UI" pitchFamily="34" charset="0"/>
              </a:rPr>
              <a:t>to view the video shared by </a:t>
            </a:r>
            <a:r>
              <a:rPr lang="en-US" sz="900" dirty="0" smtClean="0">
                <a:solidFill>
                  <a:schemeClr val="tx1">
                    <a:lumMod val="65000"/>
                    <a:lumOff val="35000"/>
                  </a:schemeClr>
                </a:solidFill>
                <a:latin typeface="Segoe UI" pitchFamily="34" charset="0"/>
                <a:ea typeface="Segoe UI" pitchFamily="34" charset="0"/>
                <a:cs typeface="Segoe UI" pitchFamily="34" charset="0"/>
              </a:rPr>
              <a:t>others. Participants who </a:t>
            </a:r>
            <a:r>
              <a:rPr lang="en-US" sz="900" dirty="0">
                <a:solidFill>
                  <a:schemeClr val="tx1">
                    <a:lumMod val="65000"/>
                    <a:lumOff val="35000"/>
                  </a:schemeClr>
                </a:solidFill>
                <a:latin typeface="Segoe UI" pitchFamily="34" charset="0"/>
                <a:ea typeface="Segoe UI" pitchFamily="34" charset="0"/>
                <a:cs typeface="Segoe UI" pitchFamily="34" charset="0"/>
              </a:rPr>
              <a:t>don’t share their video can choose to display a static picture instead</a:t>
            </a:r>
            <a:r>
              <a:rPr lang="en-US" sz="900" dirty="0" smtClean="0">
                <a:solidFill>
                  <a:schemeClr val="tx1">
                    <a:lumMod val="65000"/>
                    <a:lumOff val="35000"/>
                  </a:schemeClr>
                </a:solidFill>
                <a:latin typeface="Segoe UI" pitchFamily="34" charset="0"/>
                <a:ea typeface="Segoe UI" pitchFamily="34" charset="0"/>
                <a:cs typeface="Segoe UI" pitchFamily="34" charset="0"/>
              </a:rPr>
              <a:t>. The area of the screen in which the pictures or videos are displayed is called the gallery. </a:t>
            </a:r>
            <a:endParaRPr lang="en-US" sz="900" dirty="0">
              <a:solidFill>
                <a:schemeClr val="tx1">
                  <a:lumMod val="65000"/>
                  <a:lumOff val="35000"/>
                </a:schemeClr>
              </a:solidFill>
              <a:latin typeface="Segoe UI" pitchFamily="34" charset="0"/>
              <a:ea typeface="Segoe UI" pitchFamily="34" charset="0"/>
              <a:cs typeface="Segoe UI" pitchFamily="34" charset="0"/>
            </a:endParaRPr>
          </a:p>
        </p:txBody>
      </p:sp>
      <p:sp>
        <p:nvSpPr>
          <p:cNvPr id="15" name="TextBox 14"/>
          <p:cNvSpPr txBox="1"/>
          <p:nvPr/>
        </p:nvSpPr>
        <p:spPr>
          <a:xfrm>
            <a:off x="95250" y="2938784"/>
            <a:ext cx="4171950" cy="2302169"/>
          </a:xfrm>
          <a:prstGeom prst="rect">
            <a:avLst/>
          </a:prstGeom>
          <a:noFill/>
        </p:spPr>
        <p:txBody>
          <a:bodyPr wrap="square" rtlCol="0">
            <a:spAutoFit/>
          </a:bodyPr>
          <a:lstStyle/>
          <a:p>
            <a:pPr lvl="0">
              <a:lnSpc>
                <a:spcPct val="140000"/>
              </a:lnSpc>
            </a:pPr>
            <a:r>
              <a:rPr lang="en-US" sz="900" dirty="0" smtClean="0">
                <a:solidFill>
                  <a:schemeClr val="tx1">
                    <a:lumMod val="65000"/>
                    <a:lumOff val="35000"/>
                  </a:schemeClr>
                </a:solidFill>
                <a:latin typeface="Segoe UI" pitchFamily="34" charset="0"/>
                <a:ea typeface="Segoe UI" pitchFamily="34" charset="0"/>
                <a:cs typeface="Segoe UI" pitchFamily="34" charset="0"/>
              </a:rPr>
              <a:t>There are two layout options to display the pictures and videos being shared. </a:t>
            </a:r>
            <a:r>
              <a:rPr lang="en-US" sz="900" b="1" dirty="0" smtClean="0">
                <a:solidFill>
                  <a:schemeClr val="tx1">
                    <a:lumMod val="65000"/>
                    <a:lumOff val="35000"/>
                  </a:schemeClr>
                </a:solidFill>
                <a:latin typeface="Segoe UI" pitchFamily="34" charset="0"/>
                <a:ea typeface="Segoe UI" pitchFamily="34" charset="0"/>
                <a:cs typeface="Segoe UI" pitchFamily="34" charset="0"/>
              </a:rPr>
              <a:t>Gallery View </a:t>
            </a:r>
            <a:r>
              <a:rPr lang="en-US" sz="900" dirty="0" smtClean="0">
                <a:solidFill>
                  <a:schemeClr val="tx1">
                    <a:lumMod val="65000"/>
                    <a:lumOff val="35000"/>
                  </a:schemeClr>
                </a:solidFill>
                <a:latin typeface="Segoe UI" pitchFamily="34" charset="0"/>
                <a:ea typeface="Segoe UI" pitchFamily="34" charset="0"/>
                <a:cs typeface="Segoe UI" pitchFamily="34" charset="0"/>
              </a:rPr>
              <a:t>displays all </a:t>
            </a:r>
            <a:r>
              <a:rPr lang="en-US" sz="900" dirty="0">
                <a:solidFill>
                  <a:schemeClr val="tx1">
                    <a:lumMod val="65000"/>
                    <a:lumOff val="35000"/>
                  </a:schemeClr>
                </a:solidFill>
                <a:latin typeface="Segoe UI" pitchFamily="34" charset="0"/>
                <a:ea typeface="Segoe UI" pitchFamily="34" charset="0"/>
                <a:cs typeface="Segoe UI" pitchFamily="34" charset="0"/>
              </a:rPr>
              <a:t>the </a:t>
            </a:r>
            <a:r>
              <a:rPr lang="en-US" sz="900" dirty="0" smtClean="0">
                <a:solidFill>
                  <a:schemeClr val="tx1">
                    <a:lumMod val="65000"/>
                    <a:lumOff val="35000"/>
                  </a:schemeClr>
                </a:solidFill>
                <a:latin typeface="Segoe UI" pitchFamily="34" charset="0"/>
                <a:ea typeface="Segoe UI" pitchFamily="34" charset="0"/>
                <a:cs typeface="Segoe UI" pitchFamily="34" charset="0"/>
              </a:rPr>
              <a:t>participant pictures </a:t>
            </a:r>
            <a:r>
              <a:rPr lang="en-US" sz="900" dirty="0">
                <a:solidFill>
                  <a:schemeClr val="tx1">
                    <a:lumMod val="65000"/>
                    <a:lumOff val="35000"/>
                  </a:schemeClr>
                </a:solidFill>
                <a:latin typeface="Segoe UI" pitchFamily="34" charset="0"/>
                <a:ea typeface="Segoe UI" pitchFamily="34" charset="0"/>
                <a:cs typeface="Segoe UI" pitchFamily="34" charset="0"/>
              </a:rPr>
              <a:t>and </a:t>
            </a:r>
            <a:r>
              <a:rPr lang="en-US" sz="900" dirty="0" smtClean="0">
                <a:solidFill>
                  <a:schemeClr val="tx1">
                    <a:lumMod val="65000"/>
                    <a:lumOff val="35000"/>
                  </a:schemeClr>
                </a:solidFill>
                <a:latin typeface="Segoe UI" pitchFamily="34" charset="0"/>
                <a:ea typeface="Segoe UI" pitchFamily="34" charset="0"/>
                <a:cs typeface="Segoe UI" pitchFamily="34" charset="0"/>
              </a:rPr>
              <a:t>videos while </a:t>
            </a:r>
            <a:r>
              <a:rPr lang="en-US" sz="900" b="1" dirty="0" smtClean="0">
                <a:solidFill>
                  <a:schemeClr val="tx1">
                    <a:lumMod val="65000"/>
                    <a:lumOff val="35000"/>
                  </a:schemeClr>
                </a:solidFill>
                <a:latin typeface="Segoe UI" pitchFamily="34" charset="0"/>
                <a:ea typeface="Segoe UI" pitchFamily="34" charset="0"/>
                <a:cs typeface="Segoe UI" pitchFamily="34" charset="0"/>
              </a:rPr>
              <a:t>Speaker View</a:t>
            </a:r>
            <a:r>
              <a:rPr lang="en-US" sz="900" dirty="0">
                <a:solidFill>
                  <a:schemeClr val="tx1">
                    <a:lumMod val="65000"/>
                    <a:lumOff val="35000"/>
                  </a:schemeClr>
                </a:solidFill>
                <a:latin typeface="Segoe UI" pitchFamily="34" charset="0"/>
                <a:ea typeface="Segoe UI" pitchFamily="34" charset="0"/>
                <a:cs typeface="Segoe UI" pitchFamily="34" charset="0"/>
              </a:rPr>
              <a:t> </a:t>
            </a:r>
            <a:r>
              <a:rPr lang="en-US" sz="900" dirty="0" smtClean="0">
                <a:solidFill>
                  <a:schemeClr val="tx1">
                    <a:lumMod val="65000"/>
                    <a:lumOff val="35000"/>
                  </a:schemeClr>
                </a:solidFill>
                <a:latin typeface="Segoe UI" pitchFamily="34" charset="0"/>
                <a:ea typeface="Segoe UI" pitchFamily="34" charset="0"/>
                <a:cs typeface="Segoe UI" pitchFamily="34" charset="0"/>
              </a:rPr>
              <a:t>displays the picture or video of only an active speaker. When a sharing session starts, a third layout option called</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b="1" dirty="0" smtClean="0">
                <a:solidFill>
                  <a:schemeClr val="tx1">
                    <a:lumMod val="65000"/>
                    <a:lumOff val="35000"/>
                  </a:schemeClr>
                </a:solidFill>
                <a:latin typeface="Segoe UI" pitchFamily="34" charset="0"/>
                <a:ea typeface="Segoe UI" pitchFamily="34" charset="0"/>
                <a:cs typeface="Segoe UI" pitchFamily="34" charset="0"/>
              </a:rPr>
              <a:t>Presentation View </a:t>
            </a:r>
            <a:r>
              <a:rPr lang="en-US" sz="900" dirty="0" smtClean="0">
                <a:solidFill>
                  <a:schemeClr val="tx1">
                    <a:lumMod val="65000"/>
                    <a:lumOff val="35000"/>
                  </a:schemeClr>
                </a:solidFill>
                <a:latin typeface="Segoe UI" pitchFamily="34" charset="0"/>
                <a:ea typeface="Segoe UI" pitchFamily="34" charset="0"/>
                <a:cs typeface="Segoe UI" pitchFamily="34" charset="0"/>
              </a:rPr>
              <a:t>is available, which displays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only the shared content. Click           to choose</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the </a:t>
            </a:r>
            <a:r>
              <a:rPr lang="en-US" sz="900" dirty="0">
                <a:solidFill>
                  <a:schemeClr val="tx1">
                    <a:lumMod val="65000"/>
                    <a:lumOff val="35000"/>
                  </a:schemeClr>
                </a:solidFill>
                <a:latin typeface="Segoe UI" pitchFamily="34" charset="0"/>
                <a:ea typeface="Segoe UI" pitchFamily="34" charset="0"/>
                <a:cs typeface="Segoe UI" pitchFamily="34" charset="0"/>
              </a:rPr>
              <a:t>layout you want</a:t>
            </a:r>
            <a:r>
              <a:rPr lang="en-US" sz="900" dirty="0" smtClean="0">
                <a:solidFill>
                  <a:schemeClr val="tx1">
                    <a:lumMod val="65000"/>
                    <a:lumOff val="35000"/>
                  </a:schemeClr>
                </a:solidFill>
                <a:latin typeface="Segoe UI" pitchFamily="34" charset="0"/>
                <a:ea typeface="Segoe UI" pitchFamily="34" charset="0"/>
                <a:cs typeface="Segoe UI" pitchFamily="34" charset="0"/>
              </a:rPr>
              <a:t>.</a:t>
            </a:r>
          </a:p>
          <a:p>
            <a:pPr>
              <a:lnSpc>
                <a:spcPct val="140000"/>
              </a:lnSpc>
              <a:spcBef>
                <a:spcPts val="600"/>
              </a:spcBef>
            </a:pPr>
            <a:r>
              <a:rPr lang="en-US" sz="900" dirty="0">
                <a:solidFill>
                  <a:schemeClr val="tx1">
                    <a:lumMod val="65000"/>
                    <a:lumOff val="35000"/>
                  </a:schemeClr>
                </a:solidFill>
                <a:latin typeface="Segoe UI" pitchFamily="34" charset="0"/>
                <a:ea typeface="Segoe UI" pitchFamily="34" charset="0"/>
                <a:cs typeface="Segoe UI" pitchFamily="34" charset="0"/>
              </a:rPr>
              <a:t>You can also expand the size of the meeting </a:t>
            </a:r>
            <a:r>
              <a:rPr lang="en-US" sz="900" dirty="0" smtClean="0">
                <a:solidFill>
                  <a:schemeClr val="tx1">
                    <a:lumMod val="65000"/>
                    <a:lumOff val="35000"/>
                  </a:schemeClr>
                </a:solidFill>
                <a:latin typeface="Segoe UI" pitchFamily="34" charset="0"/>
                <a:ea typeface="Segoe UI" pitchFamily="34" charset="0"/>
                <a:cs typeface="Segoe UI" pitchFamily="34" charset="0"/>
              </a:rPr>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window </a:t>
            </a:r>
            <a:r>
              <a:rPr lang="en-US" sz="900" dirty="0">
                <a:solidFill>
                  <a:schemeClr val="tx1">
                    <a:lumMod val="65000"/>
                    <a:lumOff val="35000"/>
                  </a:schemeClr>
                </a:solidFill>
                <a:latin typeface="Segoe UI" pitchFamily="34" charset="0"/>
                <a:ea typeface="Segoe UI" pitchFamily="34" charset="0"/>
                <a:cs typeface="Segoe UI" pitchFamily="34" charset="0"/>
              </a:rPr>
              <a:t>to view the meeting stage in greater </a:t>
            </a:r>
            <a:r>
              <a:rPr lang="en-US" sz="900" dirty="0" smtClean="0">
                <a:solidFill>
                  <a:schemeClr val="tx1">
                    <a:lumMod val="65000"/>
                    <a:lumOff val="35000"/>
                  </a:schemeClr>
                </a:solidFill>
                <a:latin typeface="Segoe UI" pitchFamily="34" charset="0"/>
                <a:ea typeface="Segoe UI" pitchFamily="34" charset="0"/>
                <a:cs typeface="Segoe UI" pitchFamily="34" charset="0"/>
              </a:rPr>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detail</a:t>
            </a:r>
            <a:r>
              <a:rPr lang="en-US" sz="900" dirty="0">
                <a:solidFill>
                  <a:schemeClr val="tx1">
                    <a:lumMod val="65000"/>
                    <a:lumOff val="35000"/>
                  </a:schemeClr>
                </a:solidFill>
                <a:latin typeface="Segoe UI" pitchFamily="34" charset="0"/>
                <a:ea typeface="Segoe UI" pitchFamily="34" charset="0"/>
                <a:cs typeface="Segoe UI" pitchFamily="34" charset="0"/>
              </a:rPr>
              <a:t>. Click          to go to the full window mode. </a:t>
            </a:r>
            <a:r>
              <a:rPr lang="en-US" sz="900" dirty="0" smtClean="0">
                <a:solidFill>
                  <a:schemeClr val="tx1">
                    <a:lumMod val="65000"/>
                    <a:lumOff val="35000"/>
                  </a:schemeClr>
                </a:solidFill>
                <a:latin typeface="Segoe UI" pitchFamily="34" charset="0"/>
                <a:ea typeface="Segoe UI" pitchFamily="34" charset="0"/>
                <a:cs typeface="Segoe UI" pitchFamily="34" charset="0"/>
              </a:rPr>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To </a:t>
            </a:r>
            <a:r>
              <a:rPr lang="en-US" sz="900" dirty="0">
                <a:solidFill>
                  <a:schemeClr val="tx1">
                    <a:lumMod val="65000"/>
                    <a:lumOff val="35000"/>
                  </a:schemeClr>
                </a:solidFill>
                <a:latin typeface="Segoe UI" pitchFamily="34" charset="0"/>
                <a:ea typeface="Segoe UI" pitchFamily="34" charset="0"/>
                <a:cs typeface="Segoe UI" pitchFamily="34" charset="0"/>
              </a:rPr>
              <a:t>return to the normal window size, click the icon again</a:t>
            </a:r>
            <a:r>
              <a:rPr lang="en-US" sz="900" dirty="0" smtClean="0">
                <a:solidFill>
                  <a:schemeClr val="tx1">
                    <a:lumMod val="65000"/>
                    <a:lumOff val="35000"/>
                  </a:schemeClr>
                </a:solidFill>
                <a:latin typeface="Segoe UI" pitchFamily="34" charset="0"/>
                <a:ea typeface="Segoe UI" pitchFamily="34" charset="0"/>
                <a:cs typeface="Segoe UI" pitchFamily="34" charset="0"/>
              </a:rPr>
              <a:t>. </a:t>
            </a:r>
            <a:endParaRPr lang="en-US" sz="900" dirty="0">
              <a:solidFill>
                <a:schemeClr val="tx1">
                  <a:lumMod val="65000"/>
                  <a:lumOff val="35000"/>
                </a:schemeClr>
              </a:solidFill>
              <a:latin typeface="Segoe UI" pitchFamily="34" charset="0"/>
              <a:ea typeface="Segoe UI" pitchFamily="34" charset="0"/>
              <a:cs typeface="Segoe UI" pitchFamily="34" charset="0"/>
            </a:endParaRPr>
          </a:p>
        </p:txBody>
      </p:sp>
      <p:pic>
        <p:nvPicPr>
          <p:cNvPr id="5" name="Picture 4" descr="Video butt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6558" y="685262"/>
            <a:ext cx="238252" cy="238252"/>
          </a:xfrm>
          <a:prstGeom prst="rect">
            <a:avLst/>
          </a:prstGeom>
        </p:spPr>
      </p:pic>
      <p:pic>
        <p:nvPicPr>
          <p:cNvPr id="9" name="Picture 8" descr="Full window butto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100" y="4781688"/>
            <a:ext cx="285714" cy="219048"/>
          </a:xfrm>
          <a:prstGeom prst="rect">
            <a:avLst/>
          </a:prstGeom>
        </p:spPr>
      </p:pic>
      <p:pic>
        <p:nvPicPr>
          <p:cNvPr id="1026" name="Picture 2" descr="&quot;&qu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1551" y="228600"/>
            <a:ext cx="647700" cy="59787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Screen shot of Lync Web App join meeting request scre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50668" y="2368014"/>
            <a:ext cx="2976563" cy="15224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creen shot of gallery area of the screen with pictures of participants in a meeti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112" y="1800225"/>
            <a:ext cx="4295776" cy="10191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Screen shot of options for layout with Gallery View selected from list"/>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43200" y="3733800"/>
            <a:ext cx="1438476" cy="990738"/>
          </a:xfrm>
          <a:prstGeom prst="rect">
            <a:avLst/>
          </a:prstGeom>
        </p:spPr>
      </p:pic>
      <p:pic>
        <p:nvPicPr>
          <p:cNvPr id="1031" name="Picture 7" descr="View ico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2600" y="3954447"/>
            <a:ext cx="228600"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0550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4572000" y="76200"/>
            <a:ext cx="0" cy="67056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5" descr="&quot;&quot;"/>
          <p:cNvSpPr/>
          <p:nvPr/>
        </p:nvSpPr>
        <p:spPr>
          <a:xfrm>
            <a:off x="12903201" y="7858891"/>
            <a:ext cx="457200" cy="233376"/>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descr="&quot;&quot;"/>
          <p:cNvSpPr txBox="1"/>
          <p:nvPr/>
        </p:nvSpPr>
        <p:spPr>
          <a:xfrm>
            <a:off x="152400" y="2743200"/>
            <a:ext cx="4267200" cy="2129814"/>
          </a:xfrm>
          <a:prstGeom prst="rect">
            <a:avLst/>
          </a:prstGeom>
          <a:noFill/>
        </p:spPr>
        <p:txBody>
          <a:bodyPr wrap="square" rtlCol="0">
            <a:spAutoFit/>
          </a:bodyPr>
          <a:lstStyle/>
          <a:p>
            <a:r>
              <a:rPr lang="en-US" sz="1400" dirty="0" smtClean="0">
                <a:solidFill>
                  <a:schemeClr val="tx1">
                    <a:lumMod val="95000"/>
                    <a:lumOff val="5000"/>
                  </a:schemeClr>
                </a:solidFill>
                <a:latin typeface="Segoe UI" pitchFamily="34" charset="0"/>
                <a:ea typeface="Segoe UI" pitchFamily="34" charset="0"/>
                <a:cs typeface="Segoe UI" pitchFamily="34" charset="0"/>
              </a:rPr>
              <a:t>Manage meeting participants </a:t>
            </a:r>
          </a:p>
          <a:p>
            <a:pPr>
              <a:lnSpc>
                <a:spcPct val="140000"/>
              </a:lnSpc>
              <a:spcBef>
                <a:spcPts val="300"/>
              </a:spcBef>
            </a:pPr>
            <a:r>
              <a:rPr lang="en-US" sz="900" dirty="0" smtClean="0">
                <a:solidFill>
                  <a:schemeClr val="tx1">
                    <a:lumMod val="65000"/>
                    <a:lumOff val="35000"/>
                  </a:schemeClr>
                </a:solidFill>
                <a:latin typeface="Segoe UI" pitchFamily="34" charset="0"/>
                <a:ea typeface="Segoe UI" pitchFamily="34" charset="0"/>
                <a:cs typeface="Segoe UI" pitchFamily="34" charset="0"/>
              </a:rPr>
              <a:t>Click            </a:t>
            </a:r>
            <a:r>
              <a:rPr lang="en-US" sz="900" dirty="0" smtClean="0">
                <a:solidFill>
                  <a:schemeClr val="tx1">
                    <a:lumMod val="65000"/>
                    <a:lumOff val="35000"/>
                  </a:schemeClr>
                </a:solidFill>
                <a:latin typeface="Segoe UI" pitchFamily="34" charset="0"/>
                <a:ea typeface="Segoe UI" pitchFamily="34" charset="0"/>
                <a:cs typeface="Segoe UI" pitchFamily="34" charset="0"/>
              </a:rPr>
              <a:t>to access the options to manage participants. The </a:t>
            </a:r>
            <a:r>
              <a:rPr lang="en-US" sz="900" b="1" dirty="0" smtClean="0">
                <a:solidFill>
                  <a:schemeClr val="tx1">
                    <a:lumMod val="65000"/>
                    <a:lumOff val="35000"/>
                  </a:schemeClr>
                </a:solidFill>
                <a:latin typeface="Segoe UI" pitchFamily="34" charset="0"/>
                <a:ea typeface="Segoe UI" pitchFamily="34" charset="0"/>
                <a:cs typeface="Segoe UI" pitchFamily="34" charset="0"/>
              </a:rPr>
              <a:t>PARTICIPANTS </a:t>
            </a:r>
            <a:r>
              <a:rPr lang="en-US" sz="900" dirty="0" smtClean="0">
                <a:solidFill>
                  <a:schemeClr val="tx1">
                    <a:lumMod val="65000"/>
                    <a:lumOff val="35000"/>
                  </a:schemeClr>
                </a:solidFill>
                <a:latin typeface="Segoe UI" pitchFamily="34" charset="0"/>
                <a:ea typeface="Segoe UI" pitchFamily="34" charset="0"/>
                <a:cs typeface="Segoe UI" pitchFamily="34" charset="0"/>
              </a:rPr>
              <a:t>tab displays the participant list. </a:t>
            </a:r>
            <a:endParaRPr lang="en-US" sz="900" dirty="0">
              <a:solidFill>
                <a:schemeClr val="tx1">
                  <a:lumMod val="65000"/>
                  <a:lumOff val="35000"/>
                </a:schemeClr>
              </a:solidFill>
              <a:latin typeface="Segoe UI" pitchFamily="34" charset="0"/>
              <a:ea typeface="Segoe UI" pitchFamily="34" charset="0"/>
              <a:cs typeface="Segoe UI" pitchFamily="34" charset="0"/>
            </a:endParaRPr>
          </a:p>
          <a:p>
            <a:pPr marL="228600" indent="-228600">
              <a:lnSpc>
                <a:spcPct val="140000"/>
              </a:lnSpc>
              <a:spcBef>
                <a:spcPts val="300"/>
              </a:spcBef>
              <a:buFont typeface="+mj-lt"/>
              <a:buAutoNum type="arabicPeriod"/>
            </a:pPr>
            <a:r>
              <a:rPr lang="en-US" sz="900" dirty="0">
                <a:solidFill>
                  <a:schemeClr val="tx1">
                    <a:lumMod val="65000"/>
                    <a:lumOff val="35000"/>
                  </a:schemeClr>
                </a:solidFill>
                <a:latin typeface="Segoe UI" pitchFamily="34" charset="0"/>
                <a:ea typeface="Segoe UI" pitchFamily="34" charset="0"/>
                <a:cs typeface="Segoe UI" pitchFamily="34" charset="0"/>
              </a:rPr>
              <a:t>If </a:t>
            </a:r>
            <a:r>
              <a:rPr lang="en-US" sz="900" dirty="0" smtClean="0">
                <a:solidFill>
                  <a:schemeClr val="tx1">
                    <a:lumMod val="65000"/>
                    <a:lumOff val="35000"/>
                  </a:schemeClr>
                </a:solidFill>
                <a:latin typeface="Segoe UI" pitchFamily="34" charset="0"/>
                <a:ea typeface="Segoe UI" pitchFamily="34" charset="0"/>
                <a:cs typeface="Segoe UI" pitchFamily="34" charset="0"/>
              </a:rPr>
              <a:t>you’re a </a:t>
            </a:r>
            <a:r>
              <a:rPr lang="en-US" sz="900" dirty="0">
                <a:solidFill>
                  <a:schemeClr val="tx1">
                    <a:lumMod val="65000"/>
                    <a:lumOff val="35000"/>
                  </a:schemeClr>
                </a:solidFill>
                <a:latin typeface="Segoe UI" pitchFamily="34" charset="0"/>
                <a:ea typeface="Segoe UI" pitchFamily="34" charset="0"/>
                <a:cs typeface="Segoe UI" pitchFamily="34" charset="0"/>
              </a:rPr>
              <a:t>presenter, you can manage participant privileges. Right-click a </a:t>
            </a:r>
            <a:r>
              <a:rPr lang="en-US" sz="900" dirty="0" smtClean="0">
                <a:solidFill>
                  <a:schemeClr val="tx1">
                    <a:lumMod val="65000"/>
                    <a:lumOff val="35000"/>
                  </a:schemeClr>
                </a:solidFill>
                <a:latin typeface="Segoe UI" pitchFamily="34" charset="0"/>
                <a:ea typeface="Segoe UI" pitchFamily="34" charset="0"/>
                <a:cs typeface="Segoe UI" pitchFamily="34" charset="0"/>
              </a:rPr>
              <a:t>participant and </a:t>
            </a:r>
            <a:r>
              <a:rPr lang="en-US" sz="900" dirty="0">
                <a:solidFill>
                  <a:schemeClr val="tx1">
                    <a:lumMod val="65000"/>
                    <a:lumOff val="35000"/>
                  </a:schemeClr>
                </a:solidFill>
                <a:latin typeface="Segoe UI" pitchFamily="34" charset="0"/>
                <a:ea typeface="Segoe UI" pitchFamily="34" charset="0"/>
                <a:cs typeface="Segoe UI" pitchFamily="34" charset="0"/>
              </a:rPr>
              <a:t>select </a:t>
            </a:r>
            <a:r>
              <a:rPr lang="en-US" sz="900" b="1" dirty="0" smtClean="0">
                <a:solidFill>
                  <a:schemeClr val="tx1">
                    <a:lumMod val="65000"/>
                    <a:lumOff val="35000"/>
                  </a:schemeClr>
                </a:solidFill>
                <a:latin typeface="Segoe UI" pitchFamily="34" charset="0"/>
                <a:ea typeface="Segoe UI" pitchFamily="34" charset="0"/>
                <a:cs typeface="Segoe UI" pitchFamily="34" charset="0"/>
              </a:rPr>
              <a:t>Mute</a:t>
            </a:r>
            <a:r>
              <a:rPr lang="en-US" sz="900" dirty="0">
                <a:solidFill>
                  <a:schemeClr val="tx1">
                    <a:lumMod val="65000"/>
                    <a:lumOff val="35000"/>
                  </a:schemeClr>
                </a:solidFill>
                <a:latin typeface="Segoe UI" pitchFamily="34" charset="0"/>
                <a:ea typeface="Segoe UI" pitchFamily="34" charset="0"/>
                <a:cs typeface="Segoe UI" pitchFamily="34" charset="0"/>
              </a:rPr>
              <a:t>, </a:t>
            </a:r>
            <a:r>
              <a:rPr lang="en-US" sz="900" b="1" dirty="0" smtClean="0">
                <a:solidFill>
                  <a:schemeClr val="tx1">
                    <a:lumMod val="65000"/>
                    <a:lumOff val="35000"/>
                  </a:schemeClr>
                </a:solidFill>
                <a:latin typeface="Segoe UI" pitchFamily="34" charset="0"/>
                <a:ea typeface="Segoe UI" pitchFamily="34" charset="0"/>
                <a:cs typeface="Segoe UI" pitchFamily="34" charset="0"/>
              </a:rPr>
              <a:t>Unmute</a:t>
            </a:r>
            <a:r>
              <a:rPr lang="en-US" sz="900" dirty="0">
                <a:solidFill>
                  <a:schemeClr val="tx1">
                    <a:lumMod val="65000"/>
                    <a:lumOff val="35000"/>
                  </a:schemeClr>
                </a:solidFill>
                <a:latin typeface="Segoe UI" pitchFamily="34" charset="0"/>
                <a:ea typeface="Segoe UI" pitchFamily="34" charset="0"/>
                <a:cs typeface="Segoe UI" pitchFamily="34" charset="0"/>
              </a:rPr>
              <a:t>, </a:t>
            </a:r>
            <a:r>
              <a:rPr lang="en-US" sz="900" b="1" dirty="0" smtClean="0">
                <a:solidFill>
                  <a:schemeClr val="tx1">
                    <a:lumMod val="65000"/>
                    <a:lumOff val="35000"/>
                  </a:schemeClr>
                </a:solidFill>
                <a:latin typeface="Segoe UI" pitchFamily="34" charset="0"/>
                <a:ea typeface="Segoe UI" pitchFamily="34" charset="0"/>
                <a:cs typeface="Segoe UI" pitchFamily="34" charset="0"/>
              </a:rPr>
              <a:t>Remove</a:t>
            </a:r>
            <a:r>
              <a:rPr lang="en-US" sz="900" dirty="0" smtClean="0">
                <a:solidFill>
                  <a:schemeClr val="tx1">
                    <a:lumMod val="65000"/>
                    <a:lumOff val="35000"/>
                  </a:schemeClr>
                </a:solidFill>
                <a:latin typeface="Segoe UI" pitchFamily="34" charset="0"/>
                <a:ea typeface="Segoe UI" pitchFamily="34" charset="0"/>
                <a:cs typeface="Segoe UI" pitchFamily="34" charset="0"/>
              </a:rPr>
              <a:t> or </a:t>
            </a:r>
            <a:r>
              <a:rPr lang="en-US" sz="900" b="1" dirty="0" smtClean="0">
                <a:solidFill>
                  <a:schemeClr val="tx1">
                    <a:lumMod val="65000"/>
                    <a:lumOff val="35000"/>
                  </a:schemeClr>
                </a:solidFill>
                <a:latin typeface="Segoe UI" pitchFamily="34" charset="0"/>
                <a:ea typeface="Segoe UI" pitchFamily="34" charset="0"/>
                <a:cs typeface="Segoe UI" pitchFamily="34" charset="0"/>
              </a:rPr>
              <a:t>Make an Attendee</a:t>
            </a:r>
            <a:r>
              <a:rPr lang="en-US" sz="900" dirty="0" smtClean="0">
                <a:solidFill>
                  <a:schemeClr val="tx1">
                    <a:lumMod val="65000"/>
                    <a:lumOff val="35000"/>
                  </a:schemeClr>
                </a:solidFill>
                <a:latin typeface="Segoe UI" pitchFamily="34" charset="0"/>
                <a:ea typeface="Segoe UI" pitchFamily="34" charset="0"/>
                <a:cs typeface="Segoe UI" pitchFamily="34" charset="0"/>
              </a:rPr>
              <a:t>. </a:t>
            </a:r>
            <a:endParaRPr lang="en-US" sz="900" dirty="0">
              <a:solidFill>
                <a:schemeClr val="tx1">
                  <a:lumMod val="65000"/>
                  <a:lumOff val="35000"/>
                </a:schemeClr>
              </a:solidFill>
              <a:latin typeface="Segoe UI" pitchFamily="34" charset="0"/>
              <a:ea typeface="Segoe UI" pitchFamily="34" charset="0"/>
              <a:cs typeface="Segoe UI" pitchFamily="34" charset="0"/>
            </a:endParaRPr>
          </a:p>
          <a:p>
            <a:pPr marL="228600" indent="-228600">
              <a:lnSpc>
                <a:spcPct val="140000"/>
              </a:lnSpc>
              <a:buFont typeface="+mj-lt"/>
              <a:buAutoNum type="arabicPeriod"/>
            </a:pPr>
            <a:r>
              <a:rPr lang="en-US" sz="900" dirty="0">
                <a:solidFill>
                  <a:schemeClr val="tx1">
                    <a:lumMod val="65000"/>
                    <a:lumOff val="35000"/>
                  </a:schemeClr>
                </a:solidFill>
                <a:latin typeface="Segoe UI" pitchFamily="34" charset="0"/>
                <a:ea typeface="Segoe UI" pitchFamily="34" charset="0"/>
                <a:cs typeface="Segoe UI" pitchFamily="34" charset="0"/>
              </a:rPr>
              <a:t>You can </a:t>
            </a:r>
            <a:r>
              <a:rPr lang="en-US" sz="900" dirty="0" smtClean="0">
                <a:solidFill>
                  <a:schemeClr val="tx1">
                    <a:lumMod val="65000"/>
                    <a:lumOff val="35000"/>
                  </a:schemeClr>
                </a:solidFill>
                <a:latin typeface="Segoe UI" pitchFamily="34" charset="0"/>
                <a:ea typeface="Segoe UI" pitchFamily="34" charset="0"/>
                <a:cs typeface="Segoe UI" pitchFamily="34" charset="0"/>
              </a:rPr>
              <a:t>invite </a:t>
            </a:r>
            <a:r>
              <a:rPr lang="en-US" sz="900" dirty="0">
                <a:solidFill>
                  <a:schemeClr val="tx1">
                    <a:lumMod val="65000"/>
                    <a:lumOff val="35000"/>
                  </a:schemeClr>
                </a:solidFill>
                <a:latin typeface="Segoe UI" pitchFamily="34" charset="0"/>
                <a:ea typeface="Segoe UI" pitchFamily="34" charset="0"/>
                <a:cs typeface="Segoe UI" pitchFamily="34" charset="0"/>
              </a:rPr>
              <a:t>additional participants </a:t>
            </a:r>
            <a:r>
              <a:rPr lang="en-US" sz="900" dirty="0" smtClean="0">
                <a:solidFill>
                  <a:schemeClr val="tx1">
                    <a:lumMod val="65000"/>
                    <a:lumOff val="35000"/>
                  </a:schemeClr>
                </a:solidFill>
                <a:latin typeface="Segoe UI" pitchFamily="34" charset="0"/>
                <a:ea typeface="Segoe UI" pitchFamily="34" charset="0"/>
                <a:cs typeface="Segoe UI" pitchFamily="34" charset="0"/>
              </a:rPr>
              <a:t>during a </a:t>
            </a:r>
            <a:r>
              <a:rPr lang="en-US" sz="900" dirty="0">
                <a:solidFill>
                  <a:schemeClr val="tx1">
                    <a:lumMod val="65000"/>
                    <a:lumOff val="35000"/>
                  </a:schemeClr>
                </a:solidFill>
                <a:latin typeface="Segoe UI" pitchFamily="34" charset="0"/>
                <a:ea typeface="Segoe UI" pitchFamily="34" charset="0"/>
                <a:cs typeface="Segoe UI" pitchFamily="34" charset="0"/>
              </a:rPr>
              <a:t>meeting. </a:t>
            </a:r>
            <a:r>
              <a:rPr lang="en-US" sz="900" dirty="0" smtClean="0">
                <a:solidFill>
                  <a:schemeClr val="tx1">
                    <a:lumMod val="65000"/>
                    <a:lumOff val="35000"/>
                  </a:schemeClr>
                </a:solidFill>
                <a:latin typeface="Segoe UI" pitchFamily="34" charset="0"/>
                <a:ea typeface="Segoe UI" pitchFamily="34" charset="0"/>
                <a:cs typeface="Segoe UI" pitchFamily="34" charset="0"/>
              </a:rPr>
              <a:t>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ACTIONS</a:t>
            </a:r>
            <a:r>
              <a:rPr lang="en-US" sz="900" dirty="0" smtClean="0">
                <a:solidFill>
                  <a:schemeClr val="tx1">
                    <a:lumMod val="65000"/>
                    <a:lumOff val="35000"/>
                  </a:schemeClr>
                </a:solidFill>
                <a:latin typeface="Segoe UI" pitchFamily="34" charset="0"/>
                <a:ea typeface="Segoe UI" pitchFamily="34" charset="0"/>
                <a:cs typeface="Segoe UI" pitchFamily="34" charset="0"/>
              </a:rPr>
              <a:t>.</a:t>
            </a:r>
            <a:endParaRPr lang="en-US" sz="900" dirty="0">
              <a:solidFill>
                <a:schemeClr val="tx1">
                  <a:lumMod val="65000"/>
                  <a:lumOff val="35000"/>
                </a:schemeClr>
              </a:solidFill>
              <a:latin typeface="Segoe UI" pitchFamily="34" charset="0"/>
              <a:ea typeface="Segoe UI" pitchFamily="34" charset="0"/>
              <a:cs typeface="Segoe UI" pitchFamily="34" charset="0"/>
            </a:endParaRPr>
          </a:p>
          <a:p>
            <a:pPr marL="342900" indent="-114300">
              <a:lnSpc>
                <a:spcPct val="140000"/>
              </a:lnSpc>
              <a:buFont typeface="Arial" pitchFamily="34" charset="0"/>
              <a:buChar char="•"/>
            </a:pPr>
            <a:r>
              <a:rPr lang="en-US" sz="900" dirty="0">
                <a:solidFill>
                  <a:schemeClr val="tx1">
                    <a:lumMod val="65000"/>
                    <a:lumOff val="35000"/>
                  </a:schemeClr>
                </a:solidFill>
                <a:latin typeface="Segoe UI" pitchFamily="34" charset="0"/>
                <a:ea typeface="Segoe UI" pitchFamily="34" charset="0"/>
                <a:cs typeface="Segoe UI" pitchFamily="34" charset="0"/>
              </a:rPr>
              <a:t>To invite using their phone </a:t>
            </a:r>
            <a:r>
              <a:rPr lang="en-US" sz="900" dirty="0" smtClean="0">
                <a:solidFill>
                  <a:schemeClr val="tx1">
                    <a:lumMod val="65000"/>
                    <a:lumOff val="35000"/>
                  </a:schemeClr>
                </a:solidFill>
                <a:latin typeface="Segoe UI" pitchFamily="34" charset="0"/>
                <a:ea typeface="Segoe UI" pitchFamily="34" charset="0"/>
                <a:cs typeface="Segoe UI" pitchFamily="34" charset="0"/>
              </a:rPr>
              <a:t>number, </a:t>
            </a:r>
            <a:r>
              <a:rPr lang="en-US" sz="900" dirty="0">
                <a:solidFill>
                  <a:schemeClr val="tx1">
                    <a:lumMod val="65000"/>
                    <a:lumOff val="35000"/>
                  </a:schemeClr>
                </a:solidFill>
                <a:latin typeface="Segoe UI" pitchFamily="34" charset="0"/>
                <a:ea typeface="Segoe UI" pitchFamily="34" charset="0"/>
                <a:cs typeface="Segoe UI" pitchFamily="34" charset="0"/>
              </a:rPr>
              <a:t>click </a:t>
            </a:r>
            <a:r>
              <a:rPr lang="en-US" sz="900" b="1" dirty="0">
                <a:solidFill>
                  <a:schemeClr val="tx1">
                    <a:lumMod val="65000"/>
                    <a:lumOff val="35000"/>
                  </a:schemeClr>
                </a:solidFill>
                <a:latin typeface="Segoe UI" pitchFamily="34" charset="0"/>
                <a:ea typeface="Segoe UI" pitchFamily="34" charset="0"/>
                <a:cs typeface="Segoe UI" pitchFamily="34" charset="0"/>
              </a:rPr>
              <a:t>Invite by Phone Number</a:t>
            </a:r>
            <a:r>
              <a:rPr lang="en-US" sz="900" dirty="0">
                <a:solidFill>
                  <a:schemeClr val="tx1">
                    <a:lumMod val="65000"/>
                    <a:lumOff val="35000"/>
                  </a:schemeClr>
                </a:solidFill>
                <a:latin typeface="Segoe UI" pitchFamily="34" charset="0"/>
                <a:ea typeface="Segoe UI" pitchFamily="34" charset="0"/>
                <a:cs typeface="Segoe UI" pitchFamily="34" charset="0"/>
              </a:rPr>
              <a:t>. </a:t>
            </a:r>
          </a:p>
          <a:p>
            <a:pPr marL="342900" indent="-114300">
              <a:lnSpc>
                <a:spcPct val="140000"/>
              </a:lnSpc>
              <a:buFont typeface="Arial" pitchFamily="34" charset="0"/>
              <a:buChar char="•"/>
            </a:pPr>
            <a:r>
              <a:rPr lang="en-US" sz="900" dirty="0">
                <a:solidFill>
                  <a:schemeClr val="tx1">
                    <a:lumMod val="65000"/>
                    <a:lumOff val="35000"/>
                  </a:schemeClr>
                </a:solidFill>
                <a:latin typeface="Segoe UI" pitchFamily="34" charset="0"/>
                <a:ea typeface="Segoe UI" pitchFamily="34" charset="0"/>
                <a:cs typeface="Segoe UI" pitchFamily="34" charset="0"/>
              </a:rPr>
              <a:t>To invite </a:t>
            </a:r>
            <a:r>
              <a:rPr lang="en-US" sz="900" dirty="0" smtClean="0">
                <a:solidFill>
                  <a:schemeClr val="tx1">
                    <a:lumMod val="65000"/>
                    <a:lumOff val="35000"/>
                  </a:schemeClr>
                </a:solidFill>
                <a:latin typeface="Segoe UI" pitchFamily="34" charset="0"/>
                <a:ea typeface="Segoe UI" pitchFamily="34" charset="0"/>
                <a:cs typeface="Segoe UI" pitchFamily="34" charset="0"/>
              </a:rPr>
              <a:t>via email</a:t>
            </a:r>
            <a:r>
              <a:rPr lang="en-US" sz="900" dirty="0">
                <a:solidFill>
                  <a:schemeClr val="tx1">
                    <a:lumMod val="65000"/>
                    <a:lumOff val="35000"/>
                  </a:schemeClr>
                </a:solidFill>
                <a:latin typeface="Segoe UI" pitchFamily="34" charset="0"/>
                <a:ea typeface="Segoe UI" pitchFamily="34" charset="0"/>
                <a:cs typeface="Segoe UI" pitchFamily="34" charset="0"/>
              </a:rPr>
              <a:t>, 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Invite </a:t>
            </a:r>
            <a:r>
              <a:rPr lang="en-US" sz="900" b="1" dirty="0">
                <a:solidFill>
                  <a:schemeClr val="tx1">
                    <a:lumMod val="65000"/>
                    <a:lumOff val="35000"/>
                  </a:schemeClr>
                </a:solidFill>
                <a:latin typeface="Segoe UI" pitchFamily="34" charset="0"/>
                <a:ea typeface="Segoe UI" pitchFamily="34" charset="0"/>
                <a:cs typeface="Segoe UI" pitchFamily="34" charset="0"/>
              </a:rPr>
              <a:t>b</a:t>
            </a:r>
            <a:r>
              <a:rPr lang="en-US" sz="900" b="1" dirty="0" smtClean="0">
                <a:solidFill>
                  <a:schemeClr val="tx1">
                    <a:lumMod val="65000"/>
                    <a:lumOff val="35000"/>
                  </a:schemeClr>
                </a:solidFill>
                <a:latin typeface="Segoe UI" pitchFamily="34" charset="0"/>
                <a:ea typeface="Segoe UI" pitchFamily="34" charset="0"/>
                <a:cs typeface="Segoe UI" pitchFamily="34" charset="0"/>
              </a:rPr>
              <a:t>y Email</a:t>
            </a:r>
            <a:r>
              <a:rPr lang="en-US" sz="900" dirty="0" smtClean="0">
                <a:solidFill>
                  <a:schemeClr val="tx1">
                    <a:lumMod val="65000"/>
                    <a:lumOff val="35000"/>
                  </a:schemeClr>
                </a:solidFill>
                <a:latin typeface="Segoe UI" pitchFamily="34" charset="0"/>
                <a:ea typeface="Segoe UI" pitchFamily="34" charset="0"/>
                <a:cs typeface="Segoe UI" pitchFamily="34" charset="0"/>
              </a:rPr>
              <a:t>.</a:t>
            </a:r>
            <a:r>
              <a:rPr lang="en-US" sz="900" b="1" dirty="0" smtClean="0">
                <a:solidFill>
                  <a:schemeClr val="tx1">
                    <a:lumMod val="65000"/>
                    <a:lumOff val="35000"/>
                  </a:schemeClr>
                </a:solidFill>
                <a:latin typeface="Segoe UI" pitchFamily="34" charset="0"/>
                <a:ea typeface="Segoe UI" pitchFamily="34" charset="0"/>
                <a:cs typeface="Segoe UI" pitchFamily="34" charset="0"/>
              </a:rPr>
              <a:t> </a:t>
            </a:r>
            <a:endParaRPr lang="en-US" sz="900" dirty="0">
              <a:solidFill>
                <a:schemeClr val="tx1">
                  <a:lumMod val="65000"/>
                  <a:lumOff val="35000"/>
                </a:schemeClr>
              </a:solidFill>
              <a:latin typeface="Segoe UI" pitchFamily="34" charset="0"/>
              <a:ea typeface="Segoe UI" pitchFamily="34" charset="0"/>
              <a:cs typeface="Segoe UI" pitchFamily="34" charset="0"/>
            </a:endParaRPr>
          </a:p>
          <a:p>
            <a:pPr marL="228600" indent="-228600">
              <a:lnSpc>
                <a:spcPct val="140000"/>
              </a:lnSpc>
              <a:buFont typeface="+mj-lt"/>
              <a:buAutoNum type="arabicPeriod" startAt="3"/>
            </a:pPr>
            <a:r>
              <a:rPr lang="en-US" sz="900" dirty="0" smtClean="0">
                <a:solidFill>
                  <a:schemeClr val="tx1">
                    <a:lumMod val="65000"/>
                    <a:lumOff val="35000"/>
                  </a:schemeClr>
                </a:solidFill>
                <a:latin typeface="Segoe UI" pitchFamily="34" charset="0"/>
                <a:ea typeface="Segoe UI" pitchFamily="34" charset="0"/>
                <a:cs typeface="Segoe UI" pitchFamily="34" charset="0"/>
              </a:rPr>
              <a:t>To hide participant </a:t>
            </a:r>
            <a:r>
              <a:rPr lang="en-US" sz="900" dirty="0">
                <a:solidFill>
                  <a:schemeClr val="tx1">
                    <a:lumMod val="65000"/>
                    <a:lumOff val="35000"/>
                  </a:schemeClr>
                </a:solidFill>
                <a:latin typeface="Segoe UI" pitchFamily="34" charset="0"/>
                <a:ea typeface="Segoe UI" pitchFamily="34" charset="0"/>
                <a:cs typeface="Segoe UI" pitchFamily="34" charset="0"/>
              </a:rPr>
              <a:t>names </a:t>
            </a:r>
            <a:r>
              <a:rPr lang="en-US" sz="900" dirty="0" smtClean="0">
                <a:solidFill>
                  <a:schemeClr val="tx1">
                    <a:lumMod val="65000"/>
                    <a:lumOff val="35000"/>
                  </a:schemeClr>
                </a:solidFill>
                <a:latin typeface="Segoe UI" pitchFamily="34" charset="0"/>
                <a:ea typeface="Segoe UI" pitchFamily="34" charset="0"/>
                <a:cs typeface="Segoe UI" pitchFamily="34" charset="0"/>
              </a:rPr>
              <a:t>in videos or pictures, </a:t>
            </a:r>
            <a:r>
              <a:rPr lang="en-US" sz="900" dirty="0">
                <a:solidFill>
                  <a:schemeClr val="tx1">
                    <a:lumMod val="65000"/>
                    <a:lumOff val="35000"/>
                  </a:schemeClr>
                </a:solidFill>
                <a:latin typeface="Segoe UI" pitchFamily="34" charset="0"/>
                <a:ea typeface="Segoe UI" pitchFamily="34" charset="0"/>
                <a:cs typeface="Segoe UI" pitchFamily="34" charset="0"/>
              </a:rPr>
              <a:t>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Hide People’s Names</a:t>
            </a:r>
            <a:r>
              <a:rPr lang="en-US" sz="900" dirty="0" smtClean="0">
                <a:solidFill>
                  <a:schemeClr val="tx1">
                    <a:lumMod val="65000"/>
                    <a:lumOff val="35000"/>
                  </a:schemeClr>
                </a:solidFill>
                <a:latin typeface="Segoe UI" pitchFamily="34" charset="0"/>
                <a:ea typeface="Segoe UI" pitchFamily="34" charset="0"/>
                <a:cs typeface="Segoe UI" pitchFamily="34" charset="0"/>
              </a:rPr>
              <a:t>. </a:t>
            </a:r>
          </a:p>
          <a:p>
            <a:pPr marL="228600" indent="-228600">
              <a:lnSpc>
                <a:spcPct val="140000"/>
              </a:lnSpc>
              <a:buFont typeface="+mj-lt"/>
              <a:buAutoNum type="arabicPeriod" startAt="3"/>
            </a:pPr>
            <a:r>
              <a:rPr lang="en-US" sz="900" dirty="0" smtClean="0">
                <a:solidFill>
                  <a:schemeClr val="tx1">
                    <a:lumMod val="65000"/>
                    <a:lumOff val="35000"/>
                  </a:schemeClr>
                </a:solidFill>
                <a:latin typeface="Segoe UI" pitchFamily="34" charset="0"/>
                <a:ea typeface="Segoe UI" pitchFamily="34" charset="0"/>
                <a:cs typeface="Segoe UI" pitchFamily="34" charset="0"/>
              </a:rPr>
              <a:t>To mute all the participants simultaneously, 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Mute Audience</a:t>
            </a:r>
            <a:r>
              <a:rPr lang="en-US" sz="900" dirty="0" smtClean="0">
                <a:solidFill>
                  <a:schemeClr val="tx1">
                    <a:lumMod val="65000"/>
                    <a:lumOff val="35000"/>
                  </a:schemeClr>
                </a:solidFill>
                <a:latin typeface="Segoe UI" pitchFamily="34" charset="0"/>
                <a:ea typeface="Segoe UI" pitchFamily="34" charset="0"/>
                <a:cs typeface="Segoe UI" pitchFamily="34" charset="0"/>
              </a:rPr>
              <a:t>.</a:t>
            </a:r>
            <a:endParaRPr lang="en-US" sz="900" dirty="0">
              <a:solidFill>
                <a:schemeClr val="tx1">
                  <a:lumMod val="65000"/>
                  <a:lumOff val="35000"/>
                </a:schemeClr>
              </a:solidFill>
              <a:latin typeface="Segoe UI" pitchFamily="34" charset="0"/>
              <a:ea typeface="Segoe UI" pitchFamily="34" charset="0"/>
              <a:cs typeface="Segoe UI" pitchFamily="34" charset="0"/>
            </a:endParaRPr>
          </a:p>
        </p:txBody>
      </p:sp>
      <p:pic>
        <p:nvPicPr>
          <p:cNvPr id="2" name="Picture 1" descr="People butt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935" y="3043218"/>
            <a:ext cx="259730" cy="238086"/>
          </a:xfrm>
          <a:prstGeom prst="rect">
            <a:avLst/>
          </a:prstGeom>
        </p:spPr>
      </p:pic>
      <p:sp>
        <p:nvSpPr>
          <p:cNvPr id="12" name="TextBox 11" descr="&quot;&quot;"/>
          <p:cNvSpPr txBox="1"/>
          <p:nvPr/>
        </p:nvSpPr>
        <p:spPr>
          <a:xfrm>
            <a:off x="4714875" y="152400"/>
            <a:ext cx="4267200" cy="4222694"/>
          </a:xfrm>
          <a:prstGeom prst="rect">
            <a:avLst/>
          </a:prstGeom>
          <a:noFill/>
        </p:spPr>
        <p:txBody>
          <a:bodyPr wrap="square" rtlCol="0">
            <a:spAutoFit/>
          </a:bodyPr>
          <a:lstStyle/>
          <a:p>
            <a:r>
              <a:rPr lang="en-US" sz="1400" dirty="0" smtClean="0">
                <a:latin typeface="Segoe UI" pitchFamily="34" charset="0"/>
                <a:ea typeface="Segoe UI" pitchFamily="34" charset="0"/>
                <a:cs typeface="Segoe UI" pitchFamily="34" charset="0"/>
              </a:rPr>
              <a:t>Share your desktop or an open program</a:t>
            </a:r>
          </a:p>
          <a:p>
            <a:pPr>
              <a:lnSpc>
                <a:spcPct val="140000"/>
              </a:lnSpc>
            </a:pPr>
            <a:r>
              <a:rPr lang="en-US" sz="900" dirty="0" smtClean="0">
                <a:solidFill>
                  <a:schemeClr val="tx1">
                    <a:lumMod val="65000"/>
                    <a:lumOff val="35000"/>
                  </a:schemeClr>
                </a:solidFill>
                <a:latin typeface="Segoe UI" pitchFamily="34" charset="0"/>
                <a:ea typeface="Segoe UI" pitchFamily="34" charset="0"/>
                <a:cs typeface="Segoe UI" pitchFamily="34" charset="0"/>
              </a:rPr>
              <a:t>During </a:t>
            </a:r>
            <a:r>
              <a:rPr lang="en-US" sz="900" dirty="0">
                <a:solidFill>
                  <a:schemeClr val="tx1">
                    <a:lumMod val="65000"/>
                    <a:lumOff val="35000"/>
                  </a:schemeClr>
                </a:solidFill>
                <a:latin typeface="Segoe UI" pitchFamily="34" charset="0"/>
                <a:ea typeface="Segoe UI" pitchFamily="34" charset="0"/>
                <a:cs typeface="Segoe UI" pitchFamily="34" charset="0"/>
              </a:rPr>
              <a:t>the meeting, you can share your desktop, or one or more open programs. </a:t>
            </a:r>
          </a:p>
          <a:p>
            <a:pPr marL="228600" indent="-228600">
              <a:lnSpc>
                <a:spcPct val="140000"/>
              </a:lnSpc>
              <a:spcBef>
                <a:spcPts val="300"/>
              </a:spcBef>
              <a:buFont typeface="+mj-lt"/>
              <a:buAutoNum type="arabicPeriod"/>
            </a:pPr>
            <a:r>
              <a:rPr lang="en-US" sz="900" dirty="0">
                <a:solidFill>
                  <a:schemeClr val="tx1">
                    <a:lumMod val="65000"/>
                    <a:lumOff val="35000"/>
                  </a:schemeClr>
                </a:solidFill>
                <a:latin typeface="Segoe UI" pitchFamily="34" charset="0"/>
                <a:ea typeface="Segoe UI" pitchFamily="34" charset="0"/>
                <a:cs typeface="Segoe UI" pitchFamily="34" charset="0"/>
              </a:rPr>
              <a:t>Point </a:t>
            </a:r>
            <a:r>
              <a:rPr lang="en-US" sz="900" dirty="0" smtClean="0">
                <a:solidFill>
                  <a:schemeClr val="tx1">
                    <a:lumMod val="65000"/>
                    <a:lumOff val="35000"/>
                  </a:schemeClr>
                </a:solidFill>
                <a:latin typeface="Segoe UI" pitchFamily="34" charset="0"/>
                <a:ea typeface="Segoe UI" pitchFamily="34" charset="0"/>
                <a:cs typeface="Segoe UI" pitchFamily="34" charset="0"/>
              </a:rPr>
              <a:t>to         .</a:t>
            </a:r>
            <a:endParaRPr lang="en-US" sz="900" dirty="0">
              <a:solidFill>
                <a:schemeClr val="tx1">
                  <a:lumMod val="65000"/>
                  <a:lumOff val="35000"/>
                </a:schemeClr>
              </a:solidFill>
              <a:latin typeface="Segoe UI" pitchFamily="34" charset="0"/>
              <a:ea typeface="Segoe UI" pitchFamily="34" charset="0"/>
              <a:cs typeface="Segoe UI" pitchFamily="34" charset="0"/>
            </a:endParaRPr>
          </a:p>
          <a:p>
            <a:pPr marL="342900" indent="-114300">
              <a:lnSpc>
                <a:spcPct val="140000"/>
              </a:lnSpc>
              <a:spcBef>
                <a:spcPts val="300"/>
              </a:spcBef>
              <a:buFont typeface="Arial" pitchFamily="34" charset="0"/>
              <a:buChar char="•"/>
            </a:pPr>
            <a:r>
              <a:rPr lang="en-US" sz="900" dirty="0">
                <a:solidFill>
                  <a:schemeClr val="tx1">
                    <a:lumMod val="65000"/>
                    <a:lumOff val="35000"/>
                  </a:schemeClr>
                </a:solidFill>
                <a:latin typeface="Segoe UI" pitchFamily="34" charset="0"/>
                <a:ea typeface="Segoe UI" pitchFamily="34" charset="0"/>
                <a:cs typeface="Segoe UI" pitchFamily="34" charset="0"/>
              </a:rPr>
              <a:t>To share your desktop, click </a:t>
            </a:r>
            <a:r>
              <a:rPr lang="en-US" sz="900" b="1" dirty="0">
                <a:solidFill>
                  <a:schemeClr val="tx1">
                    <a:lumMod val="65000"/>
                    <a:lumOff val="35000"/>
                  </a:schemeClr>
                </a:solidFill>
                <a:latin typeface="Segoe UI" pitchFamily="34" charset="0"/>
                <a:ea typeface="Segoe UI" pitchFamily="34" charset="0"/>
                <a:cs typeface="Segoe UI" pitchFamily="34" charset="0"/>
              </a:rPr>
              <a:t>Desktop</a:t>
            </a:r>
            <a:r>
              <a:rPr lang="en-US" sz="900" dirty="0">
                <a:solidFill>
                  <a:schemeClr val="tx1">
                    <a:lumMod val="65000"/>
                    <a:lumOff val="35000"/>
                  </a:schemeClr>
                </a:solidFill>
                <a:latin typeface="Segoe UI" pitchFamily="34" charset="0"/>
                <a:ea typeface="Segoe UI" pitchFamily="34" charset="0"/>
                <a:cs typeface="Segoe UI" pitchFamily="34" charset="0"/>
              </a:rPr>
              <a:t>. The meeting stage displays </a:t>
            </a:r>
            <a:r>
              <a:rPr lang="en-US" sz="900" b="1" dirty="0">
                <a:solidFill>
                  <a:schemeClr val="tx1">
                    <a:lumMod val="65000"/>
                    <a:lumOff val="35000"/>
                  </a:schemeClr>
                </a:solidFill>
                <a:latin typeface="Segoe UI" pitchFamily="34" charset="0"/>
                <a:ea typeface="Segoe UI" pitchFamily="34" charset="0"/>
                <a:cs typeface="Segoe UI" pitchFamily="34" charset="0"/>
              </a:rPr>
              <a:t>You are currently sharing </a:t>
            </a:r>
            <a:r>
              <a:rPr lang="en-US" sz="900" b="1" dirty="0" smtClean="0">
                <a:solidFill>
                  <a:schemeClr val="tx1">
                    <a:lumMod val="65000"/>
                    <a:lumOff val="35000"/>
                  </a:schemeClr>
                </a:solidFill>
                <a:latin typeface="Segoe UI" pitchFamily="34" charset="0"/>
                <a:ea typeface="Segoe UI" pitchFamily="34" charset="0"/>
                <a:cs typeface="Segoe UI" pitchFamily="34" charset="0"/>
              </a:rPr>
              <a:t>Desktop</a:t>
            </a:r>
            <a:r>
              <a:rPr lang="en-US" sz="900" dirty="0" smtClean="0">
                <a:solidFill>
                  <a:schemeClr val="tx1">
                    <a:lumMod val="65000"/>
                    <a:lumOff val="35000"/>
                  </a:schemeClr>
                </a:solidFill>
                <a:latin typeface="Segoe UI" pitchFamily="34" charset="0"/>
                <a:ea typeface="Segoe UI" pitchFamily="34" charset="0"/>
                <a:cs typeface="Segoe UI" pitchFamily="34" charset="0"/>
              </a:rPr>
              <a:t>, and the desktop is outlined in yellow.  </a:t>
            </a:r>
            <a:endParaRPr lang="en-US" sz="900" dirty="0">
              <a:solidFill>
                <a:schemeClr val="tx1">
                  <a:lumMod val="65000"/>
                  <a:lumOff val="35000"/>
                </a:schemeClr>
              </a:solidFill>
              <a:latin typeface="Segoe UI" pitchFamily="34" charset="0"/>
              <a:ea typeface="Segoe UI" pitchFamily="34" charset="0"/>
              <a:cs typeface="Segoe UI" pitchFamily="34" charset="0"/>
            </a:endParaRPr>
          </a:p>
          <a:p>
            <a:pPr marL="342900" indent="-114300">
              <a:lnSpc>
                <a:spcPct val="140000"/>
              </a:lnSpc>
              <a:spcBef>
                <a:spcPts val="300"/>
              </a:spcBef>
              <a:buFont typeface="Arial" pitchFamily="34" charset="0"/>
              <a:buChar char="•"/>
            </a:pPr>
            <a:r>
              <a:rPr lang="en-US" sz="900" dirty="0">
                <a:solidFill>
                  <a:schemeClr val="tx1">
                    <a:lumMod val="65000"/>
                    <a:lumOff val="35000"/>
                  </a:schemeClr>
                </a:solidFill>
                <a:latin typeface="Segoe UI" pitchFamily="34" charset="0"/>
                <a:ea typeface="Segoe UI" pitchFamily="34" charset="0"/>
                <a:cs typeface="Segoe UI" pitchFamily="34" charset="0"/>
              </a:rPr>
              <a:t>To share a program, </a:t>
            </a:r>
            <a:r>
              <a:rPr lang="en-US" sz="900" dirty="0" smtClean="0">
                <a:solidFill>
                  <a:schemeClr val="tx1">
                    <a:lumMod val="65000"/>
                    <a:lumOff val="35000"/>
                  </a:schemeClr>
                </a:solidFill>
                <a:latin typeface="Segoe UI" pitchFamily="34" charset="0"/>
                <a:ea typeface="Segoe UI" pitchFamily="34" charset="0"/>
                <a:cs typeface="Segoe UI" pitchFamily="34" charset="0"/>
              </a:rPr>
              <a:t>click</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b="1" dirty="0" smtClean="0">
                <a:solidFill>
                  <a:schemeClr val="tx1">
                    <a:lumMod val="65000"/>
                    <a:lumOff val="35000"/>
                  </a:schemeClr>
                </a:solidFill>
                <a:latin typeface="Segoe UI" pitchFamily="34" charset="0"/>
                <a:ea typeface="Segoe UI" pitchFamily="34" charset="0"/>
                <a:cs typeface="Segoe UI" pitchFamily="34" charset="0"/>
              </a:rPr>
              <a:t>Program</a:t>
            </a:r>
            <a:r>
              <a:rPr lang="en-US" sz="900" dirty="0" smtClean="0">
                <a:solidFill>
                  <a:schemeClr val="tx1">
                    <a:lumMod val="65000"/>
                    <a:lumOff val="35000"/>
                  </a:schemeClr>
                </a:solidFill>
                <a:latin typeface="Segoe UI" pitchFamily="34" charset="0"/>
                <a:ea typeface="Segoe UI" pitchFamily="34" charset="0"/>
                <a:cs typeface="Segoe UI" pitchFamily="34" charset="0"/>
              </a:rPr>
              <a:t> </a:t>
            </a:r>
            <a:r>
              <a:rPr lang="en-US" sz="900" dirty="0">
                <a:solidFill>
                  <a:schemeClr val="tx1">
                    <a:lumMod val="65000"/>
                    <a:lumOff val="35000"/>
                  </a:schemeClr>
                </a:solidFill>
                <a:latin typeface="Segoe UI" pitchFamily="34" charset="0"/>
                <a:ea typeface="Segoe UI" pitchFamily="34" charset="0"/>
                <a:cs typeface="Segoe UI" pitchFamily="34" charset="0"/>
              </a:rPr>
              <a:t>and in the </a:t>
            </a:r>
            <a:r>
              <a:rPr lang="en-US" sz="900" b="1" dirty="0" smtClean="0">
                <a:solidFill>
                  <a:schemeClr val="tx1">
                    <a:lumMod val="65000"/>
                    <a:lumOff val="35000"/>
                  </a:schemeClr>
                </a:solidFill>
                <a:latin typeface="Segoe UI" pitchFamily="34" charset="0"/>
                <a:ea typeface="Segoe UI" pitchFamily="34" charset="0"/>
                <a:cs typeface="Segoe UI" pitchFamily="34" charset="0"/>
              </a:rPr>
              <a:t>Present </a:t>
            </a:r>
            <a:br>
              <a:rPr lang="en-US" sz="900" b="1" dirty="0" smtClean="0">
                <a:solidFill>
                  <a:schemeClr val="tx1">
                    <a:lumMod val="65000"/>
                    <a:lumOff val="35000"/>
                  </a:schemeClr>
                </a:solidFill>
                <a:latin typeface="Segoe UI" pitchFamily="34" charset="0"/>
                <a:ea typeface="Segoe UI" pitchFamily="34" charset="0"/>
                <a:cs typeface="Segoe UI" pitchFamily="34" charset="0"/>
              </a:rPr>
            </a:br>
            <a:r>
              <a:rPr lang="en-US" sz="900" b="1" dirty="0" smtClean="0">
                <a:solidFill>
                  <a:schemeClr val="tx1">
                    <a:lumMod val="65000"/>
                    <a:lumOff val="35000"/>
                  </a:schemeClr>
                </a:solidFill>
                <a:latin typeface="Segoe UI" pitchFamily="34" charset="0"/>
                <a:ea typeface="Segoe UI" pitchFamily="34" charset="0"/>
                <a:cs typeface="Segoe UI" pitchFamily="34" charset="0"/>
              </a:rPr>
              <a:t>Programs </a:t>
            </a:r>
            <a:r>
              <a:rPr lang="en-US" sz="900" dirty="0">
                <a:solidFill>
                  <a:schemeClr val="tx1">
                    <a:lumMod val="65000"/>
                    <a:lumOff val="35000"/>
                  </a:schemeClr>
                </a:solidFill>
                <a:latin typeface="Segoe UI" pitchFamily="34" charset="0"/>
                <a:ea typeface="Segoe UI" pitchFamily="34" charset="0"/>
                <a:cs typeface="Segoe UI" pitchFamily="34" charset="0"/>
              </a:rPr>
              <a:t>dialog box, click </a:t>
            </a:r>
            <a:r>
              <a:rPr lang="en-US" sz="900" dirty="0" smtClean="0">
                <a:solidFill>
                  <a:schemeClr val="tx1">
                    <a:lumMod val="65000"/>
                    <a:lumOff val="35000"/>
                  </a:schemeClr>
                </a:solidFill>
                <a:latin typeface="Segoe UI" pitchFamily="34" charset="0"/>
                <a:ea typeface="Segoe UI" pitchFamily="34" charset="0"/>
                <a:cs typeface="Segoe UI" pitchFamily="34" charset="0"/>
              </a:rPr>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the program </a:t>
            </a:r>
            <a:r>
              <a:rPr lang="en-US" sz="900" dirty="0">
                <a:solidFill>
                  <a:schemeClr val="tx1">
                    <a:lumMod val="65000"/>
                    <a:lumOff val="35000"/>
                  </a:schemeClr>
                </a:solidFill>
                <a:latin typeface="Segoe UI" pitchFamily="34" charset="0"/>
                <a:ea typeface="Segoe UI" pitchFamily="34" charset="0"/>
                <a:cs typeface="Segoe UI" pitchFamily="34" charset="0"/>
              </a:rPr>
              <a:t>you want and </a:t>
            </a:r>
            <a:r>
              <a:rPr lang="en-US" sz="900" dirty="0" smtClean="0">
                <a:solidFill>
                  <a:schemeClr val="tx1">
                    <a:lumMod val="65000"/>
                    <a:lumOff val="35000"/>
                  </a:schemeClr>
                </a:solidFill>
                <a:latin typeface="Segoe UI" pitchFamily="34" charset="0"/>
                <a:ea typeface="Segoe UI" pitchFamily="34" charset="0"/>
                <a:cs typeface="Segoe UI" pitchFamily="34" charset="0"/>
              </a:rPr>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then </a:t>
            </a:r>
            <a:r>
              <a:rPr lang="en-US" sz="900" dirty="0">
                <a:solidFill>
                  <a:schemeClr val="tx1">
                    <a:lumMod val="65000"/>
                    <a:lumOff val="35000"/>
                  </a:schemeClr>
                </a:solidFill>
                <a:latin typeface="Segoe UI" pitchFamily="34" charset="0"/>
                <a:ea typeface="Segoe UI" pitchFamily="34" charset="0"/>
                <a:cs typeface="Segoe UI" pitchFamily="34" charset="0"/>
              </a:rPr>
              <a:t>click </a:t>
            </a:r>
            <a:r>
              <a:rPr lang="en-US" sz="900" b="1" dirty="0">
                <a:solidFill>
                  <a:schemeClr val="tx1">
                    <a:lumMod val="65000"/>
                    <a:lumOff val="35000"/>
                  </a:schemeClr>
                </a:solidFill>
                <a:latin typeface="Segoe UI" pitchFamily="34" charset="0"/>
                <a:ea typeface="Segoe UI" pitchFamily="34" charset="0"/>
                <a:cs typeface="Segoe UI" pitchFamily="34" charset="0"/>
              </a:rPr>
              <a:t>Share</a:t>
            </a:r>
            <a:r>
              <a:rPr lang="en-US" sz="900" dirty="0">
                <a:solidFill>
                  <a:schemeClr val="tx1">
                    <a:lumMod val="65000"/>
                    <a:lumOff val="35000"/>
                  </a:schemeClr>
                </a:solidFill>
                <a:latin typeface="Segoe UI" pitchFamily="34" charset="0"/>
                <a:ea typeface="Segoe UI" pitchFamily="34" charset="0"/>
                <a:cs typeface="Segoe UI" pitchFamily="34" charset="0"/>
              </a:rPr>
              <a:t>.</a:t>
            </a:r>
          </a:p>
          <a:p>
            <a:pPr marL="228600" indent="-228600">
              <a:lnSpc>
                <a:spcPct val="140000"/>
              </a:lnSpc>
              <a:spcBef>
                <a:spcPts val="300"/>
              </a:spcBef>
              <a:buFont typeface="+mj-lt"/>
              <a:buAutoNum type="arabicPeriod" startAt="2"/>
            </a:pPr>
            <a:r>
              <a:rPr lang="en-US" sz="900" dirty="0" smtClean="0">
                <a:solidFill>
                  <a:schemeClr val="tx1">
                    <a:lumMod val="65000"/>
                    <a:lumOff val="35000"/>
                  </a:schemeClr>
                </a:solidFill>
                <a:latin typeface="Segoe UI" pitchFamily="34" charset="0"/>
                <a:ea typeface="Segoe UI" pitchFamily="34" charset="0"/>
                <a:cs typeface="Segoe UI" pitchFamily="34" charset="0"/>
              </a:rPr>
              <a:t>During a sharing session, </a:t>
            </a:r>
            <a:r>
              <a:rPr lang="en-US" sz="900" dirty="0">
                <a:solidFill>
                  <a:schemeClr val="tx1">
                    <a:lumMod val="65000"/>
                    <a:lumOff val="35000"/>
                  </a:schemeClr>
                </a:solidFill>
                <a:latin typeface="Segoe UI" pitchFamily="34" charset="0"/>
                <a:ea typeface="Segoe UI" pitchFamily="34" charset="0"/>
                <a:cs typeface="Segoe UI" pitchFamily="34" charset="0"/>
              </a:rPr>
              <a:t>a</a:t>
            </a:r>
            <a:r>
              <a:rPr lang="en-US" sz="900" dirty="0" smtClean="0">
                <a:solidFill>
                  <a:schemeClr val="tx1">
                    <a:lumMod val="65000"/>
                    <a:lumOff val="35000"/>
                  </a:schemeClr>
                </a:solidFill>
                <a:latin typeface="Segoe UI" pitchFamily="34" charset="0"/>
                <a:ea typeface="Segoe UI" pitchFamily="34" charset="0"/>
                <a:cs typeface="Segoe UI" pitchFamily="34" charset="0"/>
              </a:rPr>
              <a:t>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sharing  </a:t>
            </a:r>
            <a:r>
              <a:rPr lang="en-US" sz="900" dirty="0">
                <a:solidFill>
                  <a:schemeClr val="tx1">
                    <a:lumMod val="65000"/>
                    <a:lumOff val="35000"/>
                  </a:schemeClr>
                </a:solidFill>
                <a:latin typeface="Segoe UI" pitchFamily="34" charset="0"/>
                <a:ea typeface="Segoe UI" pitchFamily="34" charset="0"/>
                <a:cs typeface="Segoe UI" pitchFamily="34" charset="0"/>
              </a:rPr>
              <a:t>toolbar </a:t>
            </a:r>
            <a:r>
              <a:rPr lang="en-US" sz="900" dirty="0" smtClean="0">
                <a:solidFill>
                  <a:schemeClr val="tx1">
                    <a:lumMod val="65000"/>
                    <a:lumOff val="35000"/>
                  </a:schemeClr>
                </a:solidFill>
                <a:latin typeface="Segoe UI" pitchFamily="34" charset="0"/>
                <a:ea typeface="Segoe UI" pitchFamily="34" charset="0"/>
                <a:cs typeface="Segoe UI" pitchFamily="34" charset="0"/>
              </a:rPr>
              <a:t>is displayed at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the </a:t>
            </a:r>
            <a:r>
              <a:rPr lang="en-US" sz="900" dirty="0">
                <a:solidFill>
                  <a:schemeClr val="tx1">
                    <a:lumMod val="65000"/>
                    <a:lumOff val="35000"/>
                  </a:schemeClr>
                </a:solidFill>
                <a:latin typeface="Segoe UI" pitchFamily="34" charset="0"/>
                <a:ea typeface="Segoe UI" pitchFamily="34" charset="0"/>
                <a:cs typeface="Segoe UI" pitchFamily="34" charset="0"/>
              </a:rPr>
              <a:t>top of </a:t>
            </a:r>
            <a:r>
              <a:rPr lang="en-US" sz="900" dirty="0" smtClean="0">
                <a:solidFill>
                  <a:schemeClr val="tx1">
                    <a:lumMod val="65000"/>
                    <a:lumOff val="35000"/>
                  </a:schemeClr>
                </a:solidFill>
                <a:latin typeface="Segoe UI" pitchFamily="34" charset="0"/>
                <a:ea typeface="Segoe UI" pitchFamily="34" charset="0"/>
                <a:cs typeface="Segoe UI" pitchFamily="34" charset="0"/>
              </a:rPr>
              <a:t>your screen</a:t>
            </a:r>
            <a:r>
              <a:rPr lang="en-US" sz="900" dirty="0">
                <a:solidFill>
                  <a:schemeClr val="tx1">
                    <a:lumMod val="65000"/>
                    <a:lumOff val="35000"/>
                  </a:schemeClr>
                </a:solidFill>
                <a:latin typeface="Segoe UI" pitchFamily="34" charset="0"/>
                <a:ea typeface="Segoe UI" pitchFamily="34" charset="0"/>
                <a:cs typeface="Segoe UI" pitchFamily="34" charset="0"/>
              </a:rPr>
              <a:t>. You can </a:t>
            </a:r>
            <a:r>
              <a:rPr lang="en-US" sz="900" dirty="0" smtClean="0">
                <a:solidFill>
                  <a:schemeClr val="tx1">
                    <a:lumMod val="65000"/>
                    <a:lumOff val="35000"/>
                  </a:schemeClr>
                </a:solidFill>
                <a:latin typeface="Segoe UI" pitchFamily="34" charset="0"/>
                <a:ea typeface="Segoe UI" pitchFamily="34" charset="0"/>
                <a:cs typeface="Segoe UI" pitchFamily="34" charset="0"/>
              </a:rPr>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hide </a:t>
            </a:r>
            <a:r>
              <a:rPr lang="en-US" sz="900" dirty="0">
                <a:solidFill>
                  <a:schemeClr val="tx1">
                    <a:lumMod val="65000"/>
                    <a:lumOff val="35000"/>
                  </a:schemeClr>
                </a:solidFill>
                <a:latin typeface="Segoe UI" pitchFamily="34" charset="0"/>
                <a:ea typeface="Segoe UI" pitchFamily="34" charset="0"/>
                <a:cs typeface="Segoe UI" pitchFamily="34" charset="0"/>
              </a:rPr>
              <a:t>or unhide it by clicking the </a:t>
            </a:r>
            <a:r>
              <a:rPr lang="en-US" sz="900" dirty="0" smtClean="0">
                <a:solidFill>
                  <a:schemeClr val="tx1">
                    <a:lumMod val="65000"/>
                    <a:lumOff val="35000"/>
                  </a:schemeClr>
                </a:solidFill>
                <a:latin typeface="Segoe UI" pitchFamily="34" charset="0"/>
                <a:ea typeface="Segoe UI" pitchFamily="34" charset="0"/>
                <a:cs typeface="Segoe UI" pitchFamily="34" charset="0"/>
              </a:rPr>
              <a:t/>
            </a:r>
            <a:br>
              <a:rPr lang="en-US" sz="900" dirty="0" smtClean="0">
                <a:solidFill>
                  <a:schemeClr val="tx1">
                    <a:lumMod val="65000"/>
                    <a:lumOff val="35000"/>
                  </a:schemeClr>
                </a:solidFill>
                <a:latin typeface="Segoe UI" pitchFamily="34" charset="0"/>
                <a:ea typeface="Segoe UI" pitchFamily="34" charset="0"/>
                <a:cs typeface="Segoe UI" pitchFamily="34" charset="0"/>
              </a:rPr>
            </a:br>
            <a:r>
              <a:rPr lang="en-US" sz="900" dirty="0" smtClean="0">
                <a:solidFill>
                  <a:schemeClr val="tx1">
                    <a:lumMod val="65000"/>
                    <a:lumOff val="35000"/>
                  </a:schemeClr>
                </a:solidFill>
                <a:latin typeface="Segoe UI" pitchFamily="34" charset="0"/>
                <a:ea typeface="Segoe UI" pitchFamily="34" charset="0"/>
                <a:cs typeface="Segoe UI" pitchFamily="34" charset="0"/>
              </a:rPr>
              <a:t>pin </a:t>
            </a:r>
            <a:r>
              <a:rPr lang="en-US" sz="900" dirty="0">
                <a:solidFill>
                  <a:schemeClr val="tx1">
                    <a:lumMod val="65000"/>
                    <a:lumOff val="35000"/>
                  </a:schemeClr>
                </a:solidFill>
                <a:latin typeface="Segoe UI" pitchFamily="34" charset="0"/>
                <a:ea typeface="Segoe UI" pitchFamily="34" charset="0"/>
                <a:cs typeface="Segoe UI" pitchFamily="34" charset="0"/>
              </a:rPr>
              <a:t>icon.</a:t>
            </a:r>
          </a:p>
          <a:p>
            <a:pPr marL="228600" indent="-228600">
              <a:lnSpc>
                <a:spcPct val="140000"/>
              </a:lnSpc>
              <a:spcBef>
                <a:spcPts val="300"/>
              </a:spcBef>
              <a:buFont typeface="+mj-lt"/>
              <a:buAutoNum type="arabicPeriod" startAt="2"/>
            </a:pPr>
            <a:r>
              <a:rPr lang="en-US" sz="900" dirty="0">
                <a:solidFill>
                  <a:schemeClr val="tx1">
                    <a:lumMod val="65000"/>
                    <a:lumOff val="35000"/>
                  </a:schemeClr>
                </a:solidFill>
                <a:latin typeface="Segoe UI" pitchFamily="34" charset="0"/>
                <a:ea typeface="Segoe UI" pitchFamily="34" charset="0"/>
                <a:cs typeface="Segoe UI" pitchFamily="34" charset="0"/>
              </a:rPr>
              <a:t>Click </a:t>
            </a:r>
            <a:r>
              <a:rPr lang="en-US" sz="900" b="1" dirty="0">
                <a:solidFill>
                  <a:schemeClr val="tx1">
                    <a:lumMod val="65000"/>
                    <a:lumOff val="35000"/>
                  </a:schemeClr>
                </a:solidFill>
                <a:latin typeface="Segoe UI" pitchFamily="34" charset="0"/>
                <a:ea typeface="Segoe UI" pitchFamily="34" charset="0"/>
                <a:cs typeface="Segoe UI" pitchFamily="34" charset="0"/>
              </a:rPr>
              <a:t>GIVE CONTROL </a:t>
            </a:r>
            <a:r>
              <a:rPr lang="en-US" sz="900" dirty="0">
                <a:solidFill>
                  <a:schemeClr val="tx1">
                    <a:lumMod val="65000"/>
                    <a:lumOff val="35000"/>
                  </a:schemeClr>
                </a:solidFill>
                <a:latin typeface="Segoe UI" pitchFamily="34" charset="0"/>
                <a:ea typeface="Segoe UI" pitchFamily="34" charset="0"/>
                <a:cs typeface="Segoe UI" pitchFamily="34" charset="0"/>
              </a:rPr>
              <a:t>to share control of your sharing session with another participant. You can take back control at any time by clicking </a:t>
            </a:r>
            <a:r>
              <a:rPr lang="en-US" sz="900" b="1" dirty="0">
                <a:solidFill>
                  <a:schemeClr val="tx1">
                    <a:lumMod val="65000"/>
                    <a:lumOff val="35000"/>
                  </a:schemeClr>
                </a:solidFill>
                <a:latin typeface="Segoe UI" pitchFamily="34" charset="0"/>
                <a:ea typeface="Segoe UI" pitchFamily="34" charset="0"/>
                <a:cs typeface="Segoe UI" pitchFamily="34" charset="0"/>
              </a:rPr>
              <a:t>GIVE CONTROL</a:t>
            </a:r>
            <a:r>
              <a:rPr lang="en-US" sz="900" dirty="0">
                <a:solidFill>
                  <a:schemeClr val="tx1">
                    <a:lumMod val="65000"/>
                    <a:lumOff val="35000"/>
                  </a:schemeClr>
                </a:solidFill>
                <a:latin typeface="Segoe UI" pitchFamily="34" charset="0"/>
                <a:ea typeface="Segoe UI" pitchFamily="34" charset="0"/>
                <a:cs typeface="Segoe UI" pitchFamily="34" charset="0"/>
              </a:rPr>
              <a:t>, and then </a:t>
            </a:r>
            <a:r>
              <a:rPr lang="en-US" sz="900" b="1" dirty="0">
                <a:solidFill>
                  <a:schemeClr val="tx1">
                    <a:lumMod val="65000"/>
                    <a:lumOff val="35000"/>
                  </a:schemeClr>
                </a:solidFill>
                <a:latin typeface="Segoe UI" pitchFamily="34" charset="0"/>
                <a:ea typeface="Segoe UI" pitchFamily="34" charset="0"/>
                <a:cs typeface="Segoe UI" pitchFamily="34" charset="0"/>
              </a:rPr>
              <a:t>Take Back Control</a:t>
            </a:r>
            <a:r>
              <a:rPr lang="en-US" sz="900" dirty="0">
                <a:solidFill>
                  <a:schemeClr val="tx1">
                    <a:lumMod val="65000"/>
                    <a:lumOff val="35000"/>
                  </a:schemeClr>
                </a:solidFill>
                <a:latin typeface="Segoe UI" pitchFamily="34" charset="0"/>
                <a:ea typeface="Segoe UI" pitchFamily="34" charset="0"/>
                <a:cs typeface="Segoe UI" pitchFamily="34" charset="0"/>
              </a:rPr>
              <a:t>. </a:t>
            </a:r>
          </a:p>
          <a:p>
            <a:pPr marL="228600" indent="-228600">
              <a:lnSpc>
                <a:spcPct val="140000"/>
              </a:lnSpc>
              <a:spcBef>
                <a:spcPts val="300"/>
              </a:spcBef>
              <a:buFont typeface="+mj-lt"/>
              <a:buAutoNum type="arabicPeriod" startAt="2"/>
            </a:pPr>
            <a:r>
              <a:rPr lang="en-US" sz="900" dirty="0" smtClean="0">
                <a:solidFill>
                  <a:schemeClr val="tx1">
                    <a:lumMod val="65000"/>
                    <a:lumOff val="35000"/>
                  </a:schemeClr>
                </a:solidFill>
                <a:latin typeface="Segoe UI" pitchFamily="34" charset="0"/>
                <a:ea typeface="Segoe UI" pitchFamily="34" charset="0"/>
                <a:cs typeface="Segoe UI" pitchFamily="34" charset="0"/>
              </a:rPr>
              <a:t>To end the sharing session, </a:t>
            </a:r>
            <a:r>
              <a:rPr lang="en-US" sz="900" dirty="0">
                <a:solidFill>
                  <a:schemeClr val="tx1">
                    <a:lumMod val="65000"/>
                    <a:lumOff val="35000"/>
                  </a:schemeClr>
                </a:solidFill>
                <a:latin typeface="Segoe UI" pitchFamily="34" charset="0"/>
                <a:ea typeface="Segoe UI" pitchFamily="34" charset="0"/>
                <a:cs typeface="Segoe UI" pitchFamily="34" charset="0"/>
              </a:rPr>
              <a:t>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Stop Presenting </a:t>
            </a:r>
            <a:r>
              <a:rPr lang="en-US" sz="900" dirty="0">
                <a:solidFill>
                  <a:schemeClr val="tx1">
                    <a:lumMod val="65000"/>
                    <a:lumOff val="35000"/>
                  </a:schemeClr>
                </a:solidFill>
                <a:latin typeface="Segoe UI" pitchFamily="34" charset="0"/>
                <a:ea typeface="Segoe UI" pitchFamily="34" charset="0"/>
                <a:cs typeface="Segoe UI" pitchFamily="34" charset="0"/>
              </a:rPr>
              <a:t>on the toolbar. </a:t>
            </a:r>
          </a:p>
        </p:txBody>
      </p:sp>
      <p:pic>
        <p:nvPicPr>
          <p:cNvPr id="8" name="Picture 7" descr="Share ico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6875" y="831669"/>
            <a:ext cx="228600" cy="215538"/>
          </a:xfrm>
          <a:prstGeom prst="rect">
            <a:avLst/>
          </a:prstGeom>
        </p:spPr>
      </p:pic>
      <p:sp>
        <p:nvSpPr>
          <p:cNvPr id="17" name="TextBox 16" descr="&quot;&quot;"/>
          <p:cNvSpPr txBox="1"/>
          <p:nvPr/>
        </p:nvSpPr>
        <p:spPr>
          <a:xfrm>
            <a:off x="4705350" y="4303460"/>
            <a:ext cx="4267200" cy="2439129"/>
          </a:xfrm>
          <a:prstGeom prst="rect">
            <a:avLst/>
          </a:prstGeom>
          <a:noFill/>
        </p:spPr>
        <p:txBody>
          <a:bodyPr wrap="square" rtlCol="0">
            <a:spAutoFit/>
          </a:bodyPr>
          <a:lstStyle/>
          <a:p>
            <a:r>
              <a:rPr lang="en-US" sz="1400" dirty="0" smtClean="0">
                <a:latin typeface="Segoe UI" pitchFamily="34" charset="0"/>
                <a:ea typeface="Segoe UI" pitchFamily="34" charset="0"/>
                <a:cs typeface="Segoe UI" pitchFamily="34" charset="0"/>
              </a:rPr>
              <a:t>Share a PowerPoint presentation</a:t>
            </a:r>
          </a:p>
          <a:p>
            <a:pPr marL="228600" indent="-228600">
              <a:lnSpc>
                <a:spcPct val="140000"/>
              </a:lnSpc>
              <a:spcBef>
                <a:spcPts val="300"/>
              </a:spcBef>
              <a:buFont typeface="+mj-lt"/>
              <a:buAutoNum type="arabicPeriod"/>
            </a:pPr>
            <a:r>
              <a:rPr lang="en-US" sz="900" dirty="0" smtClean="0">
                <a:solidFill>
                  <a:schemeClr val="tx1">
                    <a:lumMod val="65000"/>
                    <a:lumOff val="35000"/>
                  </a:schemeClr>
                </a:solidFill>
                <a:latin typeface="Segoe UI" pitchFamily="34" charset="0"/>
                <a:ea typeface="Segoe UI" pitchFamily="34" charset="0"/>
                <a:cs typeface="Segoe UI" pitchFamily="34" charset="0"/>
              </a:rPr>
              <a:t>Point to         .</a:t>
            </a:r>
            <a:endParaRPr lang="en-US" sz="900" dirty="0">
              <a:solidFill>
                <a:schemeClr val="tx1">
                  <a:lumMod val="65000"/>
                  <a:lumOff val="35000"/>
                </a:schemeClr>
              </a:solidFill>
              <a:latin typeface="Segoe UI" pitchFamily="34" charset="0"/>
              <a:ea typeface="Segoe UI" pitchFamily="34" charset="0"/>
              <a:cs typeface="Segoe UI" pitchFamily="34" charset="0"/>
            </a:endParaRPr>
          </a:p>
          <a:p>
            <a:pPr marL="228600" indent="-228600">
              <a:lnSpc>
                <a:spcPct val="140000"/>
              </a:lnSpc>
              <a:spcBef>
                <a:spcPts val="300"/>
              </a:spcBef>
              <a:buFont typeface="+mj-lt"/>
              <a:buAutoNum type="arabicPeriod"/>
            </a:pPr>
            <a:r>
              <a:rPr lang="en-US" sz="900" dirty="0" smtClean="0">
                <a:solidFill>
                  <a:schemeClr val="tx1">
                    <a:lumMod val="65000"/>
                    <a:lumOff val="35000"/>
                  </a:schemeClr>
                </a:solidFill>
                <a:latin typeface="Segoe UI" pitchFamily="34" charset="0"/>
                <a:ea typeface="Segoe UI" pitchFamily="34" charset="0"/>
                <a:cs typeface="Segoe UI" pitchFamily="34" charset="0"/>
              </a:rPr>
              <a:t>Click </a:t>
            </a:r>
            <a:r>
              <a:rPr lang="en-US" sz="900" b="1" dirty="0">
                <a:solidFill>
                  <a:schemeClr val="tx1">
                    <a:lumMod val="65000"/>
                    <a:lumOff val="35000"/>
                  </a:schemeClr>
                </a:solidFill>
                <a:latin typeface="Segoe UI" pitchFamily="34" charset="0"/>
                <a:ea typeface="Segoe UI" pitchFamily="34" charset="0"/>
                <a:cs typeface="Segoe UI" pitchFamily="34" charset="0"/>
              </a:rPr>
              <a:t>PowerPoint</a:t>
            </a:r>
            <a:r>
              <a:rPr lang="en-US" sz="900" dirty="0">
                <a:solidFill>
                  <a:schemeClr val="tx1">
                    <a:lumMod val="65000"/>
                    <a:lumOff val="35000"/>
                  </a:schemeClr>
                </a:solidFill>
                <a:latin typeface="Segoe UI" pitchFamily="34" charset="0"/>
                <a:ea typeface="Segoe UI" pitchFamily="34" charset="0"/>
                <a:cs typeface="Segoe UI" pitchFamily="34" charset="0"/>
              </a:rPr>
              <a:t>. In the </a:t>
            </a:r>
            <a:r>
              <a:rPr lang="en-US" sz="900" b="1" dirty="0">
                <a:solidFill>
                  <a:schemeClr val="tx1">
                    <a:lumMod val="65000"/>
                    <a:lumOff val="35000"/>
                  </a:schemeClr>
                </a:solidFill>
                <a:latin typeface="Segoe UI" pitchFamily="34" charset="0"/>
                <a:ea typeface="Segoe UI" pitchFamily="34" charset="0"/>
                <a:cs typeface="Segoe UI" pitchFamily="34" charset="0"/>
              </a:rPr>
              <a:t>Select the </a:t>
            </a:r>
            <a:r>
              <a:rPr lang="en-US" sz="900" b="1" dirty="0" smtClean="0">
                <a:solidFill>
                  <a:schemeClr val="tx1">
                    <a:lumMod val="65000"/>
                    <a:lumOff val="35000"/>
                  </a:schemeClr>
                </a:solidFill>
                <a:latin typeface="Segoe UI" pitchFamily="34" charset="0"/>
                <a:ea typeface="Segoe UI" pitchFamily="34" charset="0"/>
                <a:cs typeface="Segoe UI" pitchFamily="34" charset="0"/>
              </a:rPr>
              <a:t>PowerPoint you </a:t>
            </a:r>
            <a:r>
              <a:rPr lang="en-US" sz="900" b="1" dirty="0">
                <a:solidFill>
                  <a:schemeClr val="tx1">
                    <a:lumMod val="65000"/>
                    <a:lumOff val="35000"/>
                  </a:schemeClr>
                </a:solidFill>
                <a:latin typeface="Segoe UI" pitchFamily="34" charset="0"/>
                <a:ea typeface="Segoe UI" pitchFamily="34" charset="0"/>
                <a:cs typeface="Segoe UI" pitchFamily="34" charset="0"/>
              </a:rPr>
              <a:t>want </a:t>
            </a:r>
            <a:r>
              <a:rPr lang="en-US" sz="900" b="1" dirty="0" smtClean="0">
                <a:solidFill>
                  <a:schemeClr val="tx1">
                    <a:lumMod val="65000"/>
                    <a:lumOff val="35000"/>
                  </a:schemeClr>
                </a:solidFill>
                <a:latin typeface="Segoe UI" pitchFamily="34" charset="0"/>
                <a:ea typeface="Segoe UI" pitchFamily="34" charset="0"/>
                <a:cs typeface="Segoe UI" pitchFamily="34" charset="0"/>
              </a:rPr>
              <a:t>to present </a:t>
            </a:r>
            <a:r>
              <a:rPr lang="en-US" sz="900" dirty="0" smtClean="0">
                <a:solidFill>
                  <a:schemeClr val="tx1">
                    <a:lumMod val="65000"/>
                    <a:lumOff val="35000"/>
                  </a:schemeClr>
                </a:solidFill>
                <a:latin typeface="Segoe UI" pitchFamily="34" charset="0"/>
                <a:ea typeface="Segoe UI" pitchFamily="34" charset="0"/>
                <a:cs typeface="Segoe UI" pitchFamily="34" charset="0"/>
              </a:rPr>
              <a:t>dialog </a:t>
            </a:r>
            <a:r>
              <a:rPr lang="en-US" sz="900" dirty="0">
                <a:solidFill>
                  <a:schemeClr val="tx1">
                    <a:lumMod val="65000"/>
                    <a:lumOff val="35000"/>
                  </a:schemeClr>
                </a:solidFill>
                <a:latin typeface="Segoe UI" pitchFamily="34" charset="0"/>
                <a:ea typeface="Segoe UI" pitchFamily="34" charset="0"/>
                <a:cs typeface="Segoe UI" pitchFamily="34" charset="0"/>
              </a:rPr>
              <a:t>box, click </a:t>
            </a:r>
            <a:r>
              <a:rPr lang="en-US" sz="900" b="1" dirty="0">
                <a:solidFill>
                  <a:schemeClr val="tx1">
                    <a:lumMod val="65000"/>
                    <a:lumOff val="35000"/>
                  </a:schemeClr>
                </a:solidFill>
                <a:latin typeface="Segoe UI" pitchFamily="34" charset="0"/>
                <a:ea typeface="Segoe UI" pitchFamily="34" charset="0"/>
                <a:cs typeface="Segoe UI" pitchFamily="34" charset="0"/>
              </a:rPr>
              <a:t>Browse</a:t>
            </a:r>
            <a:r>
              <a:rPr lang="en-US" sz="900" dirty="0">
                <a:solidFill>
                  <a:schemeClr val="tx1">
                    <a:lumMod val="65000"/>
                    <a:lumOff val="35000"/>
                  </a:schemeClr>
                </a:solidFill>
                <a:latin typeface="Segoe UI" pitchFamily="34" charset="0"/>
                <a:ea typeface="Segoe UI" pitchFamily="34" charset="0"/>
                <a:cs typeface="Segoe UI" pitchFamily="34" charset="0"/>
              </a:rPr>
              <a:t> </a:t>
            </a:r>
            <a:r>
              <a:rPr lang="en-US" sz="900" dirty="0" smtClean="0">
                <a:solidFill>
                  <a:schemeClr val="tx1">
                    <a:lumMod val="65000"/>
                    <a:lumOff val="35000"/>
                  </a:schemeClr>
                </a:solidFill>
                <a:latin typeface="Segoe UI" pitchFamily="34" charset="0"/>
                <a:ea typeface="Segoe UI" pitchFamily="34" charset="0"/>
                <a:cs typeface="Segoe UI" pitchFamily="34" charset="0"/>
              </a:rPr>
              <a:t>to select and open the presentation to </a:t>
            </a:r>
            <a:r>
              <a:rPr lang="en-US" sz="900" dirty="0">
                <a:solidFill>
                  <a:schemeClr val="tx1">
                    <a:lumMod val="65000"/>
                    <a:lumOff val="35000"/>
                  </a:schemeClr>
                </a:solidFill>
                <a:latin typeface="Segoe UI" pitchFamily="34" charset="0"/>
                <a:ea typeface="Segoe UI" pitchFamily="34" charset="0"/>
                <a:cs typeface="Segoe UI" pitchFamily="34" charset="0"/>
              </a:rPr>
              <a:t>share. </a:t>
            </a:r>
          </a:p>
          <a:p>
            <a:pPr marL="228600" indent="-228600">
              <a:lnSpc>
                <a:spcPct val="140000"/>
              </a:lnSpc>
              <a:spcBef>
                <a:spcPts val="300"/>
              </a:spcBef>
              <a:buFont typeface="+mj-lt"/>
              <a:buAutoNum type="arabicPeriod"/>
            </a:pPr>
            <a:r>
              <a:rPr lang="en-US" sz="900" dirty="0" smtClean="0">
                <a:solidFill>
                  <a:schemeClr val="tx1">
                    <a:lumMod val="65000"/>
                    <a:lumOff val="35000"/>
                  </a:schemeClr>
                </a:solidFill>
                <a:latin typeface="Segoe UI" pitchFamily="34" charset="0"/>
                <a:ea typeface="Segoe UI" pitchFamily="34" charset="0"/>
                <a:cs typeface="Segoe UI" pitchFamily="34" charset="0"/>
              </a:rPr>
              <a:t>Move </a:t>
            </a:r>
            <a:r>
              <a:rPr lang="en-US" sz="900" dirty="0">
                <a:solidFill>
                  <a:schemeClr val="tx1">
                    <a:lumMod val="65000"/>
                    <a:lumOff val="35000"/>
                  </a:schemeClr>
                </a:solidFill>
                <a:latin typeface="Segoe UI" pitchFamily="34" charset="0"/>
                <a:ea typeface="Segoe UI" pitchFamily="34" charset="0"/>
                <a:cs typeface="Segoe UI" pitchFamily="34" charset="0"/>
              </a:rPr>
              <a:t>through the </a:t>
            </a:r>
            <a:r>
              <a:rPr lang="en-US" sz="900" dirty="0" smtClean="0">
                <a:solidFill>
                  <a:schemeClr val="tx1">
                    <a:lumMod val="65000"/>
                    <a:lumOff val="35000"/>
                  </a:schemeClr>
                </a:solidFill>
                <a:latin typeface="Segoe UI" pitchFamily="34" charset="0"/>
                <a:ea typeface="Segoe UI" pitchFamily="34" charset="0"/>
                <a:cs typeface="Segoe UI" pitchFamily="34" charset="0"/>
              </a:rPr>
              <a:t>slides by using </a:t>
            </a:r>
            <a:r>
              <a:rPr lang="en-US" sz="900" dirty="0">
                <a:solidFill>
                  <a:schemeClr val="tx1">
                    <a:lumMod val="65000"/>
                    <a:lumOff val="35000"/>
                  </a:schemeClr>
                </a:solidFill>
                <a:latin typeface="Segoe UI" pitchFamily="34" charset="0"/>
                <a:ea typeface="Segoe UI" pitchFamily="34" charset="0"/>
                <a:cs typeface="Segoe UI" pitchFamily="34" charset="0"/>
              </a:rPr>
              <a:t>the arrows below the </a:t>
            </a:r>
            <a:r>
              <a:rPr lang="en-US" sz="900" dirty="0" smtClean="0">
                <a:solidFill>
                  <a:schemeClr val="tx1">
                    <a:lumMod val="65000"/>
                    <a:lumOff val="35000"/>
                  </a:schemeClr>
                </a:solidFill>
                <a:latin typeface="Segoe UI" pitchFamily="34" charset="0"/>
                <a:ea typeface="Segoe UI" pitchFamily="34" charset="0"/>
                <a:cs typeface="Segoe UI" pitchFamily="34" charset="0"/>
              </a:rPr>
              <a:t>meeting stage. Click </a:t>
            </a:r>
            <a:r>
              <a:rPr lang="en-US" sz="900" b="1" dirty="0" smtClean="0">
                <a:solidFill>
                  <a:schemeClr val="tx1">
                    <a:lumMod val="65000"/>
                    <a:lumOff val="35000"/>
                  </a:schemeClr>
                </a:solidFill>
                <a:latin typeface="Segoe UI" pitchFamily="34" charset="0"/>
                <a:ea typeface="Segoe UI" pitchFamily="34" charset="0"/>
                <a:cs typeface="Segoe UI" pitchFamily="34" charset="0"/>
              </a:rPr>
              <a:t>THUMBNAILS</a:t>
            </a:r>
            <a:r>
              <a:rPr lang="en-US" sz="900" dirty="0" smtClean="0">
                <a:solidFill>
                  <a:schemeClr val="tx1">
                    <a:lumMod val="65000"/>
                    <a:lumOff val="35000"/>
                  </a:schemeClr>
                </a:solidFill>
                <a:latin typeface="Segoe UI" pitchFamily="34" charset="0"/>
                <a:ea typeface="Segoe UI" pitchFamily="34" charset="0"/>
                <a:cs typeface="Segoe UI" pitchFamily="34" charset="0"/>
              </a:rPr>
              <a:t> to select a specific slide, and </a:t>
            </a:r>
            <a:r>
              <a:rPr lang="en-US" sz="900" b="1" dirty="0" smtClean="0">
                <a:solidFill>
                  <a:schemeClr val="tx1">
                    <a:lumMod val="65000"/>
                    <a:lumOff val="35000"/>
                  </a:schemeClr>
                </a:solidFill>
                <a:latin typeface="Segoe UI" pitchFamily="34" charset="0"/>
                <a:ea typeface="Segoe UI" pitchFamily="34" charset="0"/>
                <a:cs typeface="Segoe UI" pitchFamily="34" charset="0"/>
              </a:rPr>
              <a:t>NOTES</a:t>
            </a:r>
            <a:r>
              <a:rPr lang="en-US" sz="900" dirty="0" smtClean="0">
                <a:solidFill>
                  <a:schemeClr val="tx1">
                    <a:lumMod val="65000"/>
                    <a:lumOff val="35000"/>
                  </a:schemeClr>
                </a:solidFill>
                <a:latin typeface="Segoe UI" pitchFamily="34" charset="0"/>
                <a:ea typeface="Segoe UI" pitchFamily="34" charset="0"/>
                <a:cs typeface="Segoe UI" pitchFamily="34" charset="0"/>
              </a:rPr>
              <a:t> to see presenter notes. </a:t>
            </a:r>
            <a:endParaRPr lang="en-US" sz="900" dirty="0">
              <a:solidFill>
                <a:schemeClr val="tx1">
                  <a:lumMod val="65000"/>
                  <a:lumOff val="35000"/>
                </a:schemeClr>
              </a:solidFill>
              <a:latin typeface="Segoe UI" pitchFamily="34" charset="0"/>
              <a:ea typeface="Segoe UI" pitchFamily="34" charset="0"/>
              <a:cs typeface="Segoe UI" pitchFamily="34" charset="0"/>
            </a:endParaRPr>
          </a:p>
          <a:p>
            <a:pPr marL="228600" indent="-228600">
              <a:lnSpc>
                <a:spcPct val="140000"/>
              </a:lnSpc>
              <a:spcBef>
                <a:spcPts val="300"/>
              </a:spcBef>
              <a:buFont typeface="+mj-lt"/>
              <a:buAutoNum type="arabicPeriod"/>
            </a:pPr>
            <a:r>
              <a:rPr lang="en-US" sz="900" dirty="0" smtClean="0">
                <a:solidFill>
                  <a:schemeClr val="tx1">
                    <a:lumMod val="65000"/>
                    <a:lumOff val="35000"/>
                  </a:schemeClr>
                </a:solidFill>
                <a:latin typeface="Segoe UI" pitchFamily="34" charset="0"/>
                <a:ea typeface="Segoe UI" pitchFamily="34" charset="0"/>
                <a:cs typeface="Segoe UI" pitchFamily="34" charset="0"/>
              </a:rPr>
              <a:t>Click         </a:t>
            </a:r>
            <a:r>
              <a:rPr lang="en-US" sz="900" dirty="0">
                <a:solidFill>
                  <a:schemeClr val="tx1">
                    <a:lumMod val="65000"/>
                    <a:lumOff val="35000"/>
                  </a:schemeClr>
                </a:solidFill>
                <a:latin typeface="Segoe UI" pitchFamily="34" charset="0"/>
                <a:ea typeface="Segoe UI" pitchFamily="34" charset="0"/>
                <a:cs typeface="Segoe UI" pitchFamily="34" charset="0"/>
              </a:rPr>
              <a:t>on the upper right corner of a slide to display the </a:t>
            </a:r>
            <a:r>
              <a:rPr lang="en-US" sz="900" dirty="0" smtClean="0">
                <a:solidFill>
                  <a:schemeClr val="tx1">
                    <a:lumMod val="65000"/>
                    <a:lumOff val="35000"/>
                  </a:schemeClr>
                </a:solidFill>
                <a:latin typeface="Segoe UI" pitchFamily="34" charset="0"/>
                <a:ea typeface="Segoe UI" pitchFamily="34" charset="0"/>
                <a:cs typeface="Segoe UI" pitchFamily="34" charset="0"/>
              </a:rPr>
              <a:t>annotation toolbar, </a:t>
            </a:r>
            <a:r>
              <a:rPr lang="en-US" sz="900" dirty="0">
                <a:solidFill>
                  <a:schemeClr val="tx1">
                    <a:lumMod val="65000"/>
                    <a:lumOff val="35000"/>
                  </a:schemeClr>
                </a:solidFill>
                <a:latin typeface="Segoe UI" pitchFamily="34" charset="0"/>
                <a:ea typeface="Segoe UI" pitchFamily="34" charset="0"/>
                <a:cs typeface="Segoe UI" pitchFamily="34" charset="0"/>
              </a:rPr>
              <a:t>to use </a:t>
            </a:r>
            <a:r>
              <a:rPr lang="en-US" sz="900" dirty="0" smtClean="0">
                <a:solidFill>
                  <a:schemeClr val="tx1">
                    <a:lumMod val="65000"/>
                    <a:lumOff val="35000"/>
                  </a:schemeClr>
                </a:solidFill>
                <a:latin typeface="Segoe UI" pitchFamily="34" charset="0"/>
                <a:ea typeface="Segoe UI" pitchFamily="34" charset="0"/>
                <a:cs typeface="Segoe UI" pitchFamily="34" charset="0"/>
              </a:rPr>
              <a:t>tools such as highlighters</a:t>
            </a:r>
            <a:r>
              <a:rPr lang="en-US" sz="900" dirty="0">
                <a:solidFill>
                  <a:schemeClr val="tx1">
                    <a:lumMod val="65000"/>
                    <a:lumOff val="35000"/>
                  </a:schemeClr>
                </a:solidFill>
                <a:latin typeface="Segoe UI" pitchFamily="34" charset="0"/>
                <a:ea typeface="Segoe UI" pitchFamily="34" charset="0"/>
                <a:cs typeface="Segoe UI" pitchFamily="34" charset="0"/>
              </a:rPr>
              <a:t>, stamps, </a:t>
            </a:r>
            <a:r>
              <a:rPr lang="en-US" sz="900" dirty="0" smtClean="0">
                <a:solidFill>
                  <a:schemeClr val="tx1">
                    <a:lumMod val="65000"/>
                    <a:lumOff val="35000"/>
                  </a:schemeClr>
                </a:solidFill>
                <a:latin typeface="Segoe UI" pitchFamily="34" charset="0"/>
                <a:ea typeface="Segoe UI" pitchFamily="34" charset="0"/>
                <a:cs typeface="Segoe UI" pitchFamily="34" charset="0"/>
              </a:rPr>
              <a:t>and laser pointer. </a:t>
            </a:r>
          </a:p>
          <a:p>
            <a:pPr marL="228600" indent="-228600">
              <a:lnSpc>
                <a:spcPct val="140000"/>
              </a:lnSpc>
              <a:spcBef>
                <a:spcPts val="300"/>
              </a:spcBef>
              <a:buFont typeface="+mj-lt"/>
              <a:buAutoNum type="arabicPeriod"/>
            </a:pPr>
            <a:r>
              <a:rPr lang="en-US" sz="900" dirty="0" smtClean="0">
                <a:solidFill>
                  <a:schemeClr val="tx1">
                    <a:lumMod val="65000"/>
                    <a:lumOff val="35000"/>
                  </a:schemeClr>
                </a:solidFill>
                <a:latin typeface="Segoe UI" pitchFamily="34" charset="0"/>
                <a:ea typeface="Segoe UI" pitchFamily="34" charset="0"/>
                <a:cs typeface="Segoe UI" pitchFamily="34" charset="0"/>
              </a:rPr>
              <a:t>The presentation can have embedded hyperlinks. Before you click them during your presentation, you must hide all annotations in the presentation by clicking </a:t>
            </a:r>
            <a:r>
              <a:rPr lang="en-US" sz="900" b="1" dirty="0" smtClean="0">
                <a:solidFill>
                  <a:schemeClr val="tx1">
                    <a:lumMod val="65000"/>
                    <a:lumOff val="35000"/>
                  </a:schemeClr>
                </a:solidFill>
                <a:latin typeface="Segoe UI" pitchFamily="34" charset="0"/>
                <a:ea typeface="Segoe UI" pitchFamily="34" charset="0"/>
                <a:cs typeface="Segoe UI" pitchFamily="34" charset="0"/>
              </a:rPr>
              <a:t>Hide </a:t>
            </a:r>
            <a:r>
              <a:rPr lang="en-US" sz="900" b="1" dirty="0">
                <a:solidFill>
                  <a:schemeClr val="tx1">
                    <a:lumMod val="65000"/>
                    <a:lumOff val="35000"/>
                  </a:schemeClr>
                </a:solidFill>
                <a:latin typeface="Segoe UI" pitchFamily="34" charset="0"/>
                <a:ea typeface="Segoe UI" pitchFamily="34" charset="0"/>
                <a:cs typeface="Segoe UI" pitchFamily="34" charset="0"/>
              </a:rPr>
              <a:t>Annotations</a:t>
            </a:r>
            <a:r>
              <a:rPr lang="en-US" sz="900" dirty="0">
                <a:solidFill>
                  <a:schemeClr val="tx1">
                    <a:lumMod val="65000"/>
                    <a:lumOff val="35000"/>
                  </a:schemeClr>
                </a:solidFill>
                <a:latin typeface="Segoe UI" pitchFamily="34" charset="0"/>
                <a:ea typeface="Segoe UI" pitchFamily="34" charset="0"/>
                <a:cs typeface="Segoe UI" pitchFamily="34" charset="0"/>
              </a:rPr>
              <a:t> </a:t>
            </a:r>
            <a:r>
              <a:rPr lang="en-US" sz="900" dirty="0" smtClean="0">
                <a:solidFill>
                  <a:schemeClr val="tx1">
                    <a:lumMod val="65000"/>
                    <a:lumOff val="35000"/>
                  </a:schemeClr>
                </a:solidFill>
                <a:latin typeface="Segoe UI" pitchFamily="34" charset="0"/>
                <a:ea typeface="Segoe UI" pitchFamily="34" charset="0"/>
                <a:cs typeface="Segoe UI" pitchFamily="34" charset="0"/>
              </a:rPr>
              <a:t>in </a:t>
            </a:r>
            <a:r>
              <a:rPr lang="en-US" sz="900" dirty="0">
                <a:solidFill>
                  <a:schemeClr val="tx1">
                    <a:lumMod val="65000"/>
                    <a:lumOff val="35000"/>
                  </a:schemeClr>
                </a:solidFill>
                <a:latin typeface="Segoe UI" pitchFamily="34" charset="0"/>
                <a:ea typeface="Segoe UI" pitchFamily="34" charset="0"/>
                <a:cs typeface="Segoe UI" pitchFamily="34" charset="0"/>
              </a:rPr>
              <a:t>the </a:t>
            </a:r>
            <a:r>
              <a:rPr lang="en-US" sz="900" dirty="0" smtClean="0">
                <a:solidFill>
                  <a:schemeClr val="tx1">
                    <a:lumMod val="65000"/>
                    <a:lumOff val="35000"/>
                  </a:schemeClr>
                </a:solidFill>
                <a:latin typeface="Segoe UI" pitchFamily="34" charset="0"/>
                <a:ea typeface="Segoe UI" pitchFamily="34" charset="0"/>
                <a:cs typeface="Segoe UI" pitchFamily="34" charset="0"/>
              </a:rPr>
              <a:t>annotation toolbar. </a:t>
            </a:r>
            <a:endParaRPr lang="en-US" sz="900" dirty="0">
              <a:solidFill>
                <a:schemeClr val="tx1">
                  <a:lumMod val="65000"/>
                  <a:lumOff val="35000"/>
                </a:schemeClr>
              </a:solidFill>
              <a:latin typeface="Segoe UI" pitchFamily="34" charset="0"/>
              <a:ea typeface="Segoe UI" pitchFamily="34" charset="0"/>
              <a:cs typeface="Segoe UI" pitchFamily="34" charset="0"/>
            </a:endParaRPr>
          </a:p>
        </p:txBody>
      </p:sp>
      <p:pic>
        <p:nvPicPr>
          <p:cNvPr id="10" name="Picture 9" descr="Button: annotation toolba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00758" y="5660268"/>
            <a:ext cx="273796" cy="228164"/>
          </a:xfrm>
          <a:prstGeom prst="rect">
            <a:avLst/>
          </a:prstGeom>
        </p:spPr>
      </p:pic>
      <p:pic>
        <p:nvPicPr>
          <p:cNvPr id="18" name="Picture 17" descr="Share butto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6706" y="4602315"/>
            <a:ext cx="228600" cy="215538"/>
          </a:xfrm>
          <a:prstGeom prst="rect">
            <a:avLst/>
          </a:prstGeom>
        </p:spPr>
      </p:pic>
      <p:pic>
        <p:nvPicPr>
          <p:cNvPr id="3" name="Picture 2" descr="screenshot of the join meeting audio dialog box with three options. The first one is to use computer audio, the second one is to have the conference call you and the third one is to dial in to the meet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3000" y="259843"/>
            <a:ext cx="2311534" cy="2414016"/>
          </a:xfrm>
          <a:prstGeom prst="rect">
            <a:avLst/>
          </a:prstGeom>
        </p:spPr>
      </p:pic>
      <p:pic>
        <p:nvPicPr>
          <p:cNvPr id="5" name="Picture 4" descr="screenshot of the people menu with the actions tab selected showing the invite by phone number, invite by email, hide people's names and mute audience option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6413" y="4932945"/>
            <a:ext cx="2368787" cy="1527048"/>
          </a:xfrm>
          <a:prstGeom prst="rect">
            <a:avLst/>
          </a:prstGeom>
        </p:spPr>
      </p:pic>
      <p:pic>
        <p:nvPicPr>
          <p:cNvPr id="6" name="Picture 5" descr="screenshot of the share menu with the present tab selected showing the five options desktop, program, powerpoint, whiteboard and poll."/>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81800" y="1676400"/>
            <a:ext cx="2088556" cy="1499616"/>
          </a:xfrm>
          <a:prstGeom prst="rect">
            <a:avLst/>
          </a:prstGeom>
        </p:spPr>
      </p:pic>
    </p:spTree>
    <p:extLst>
      <p:ext uri="{BB962C8B-B14F-4D97-AF65-F5344CB8AC3E}">
        <p14:creationId xmlns:p14="http://schemas.microsoft.com/office/powerpoint/2010/main" val="3068933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IntlLangReview xmlns="4873beb7-5857-4685-be1f-d57550cc96cc">false</IntlLangReview>
    <LocLastLocAttemptVersionLookup xmlns="4873beb7-5857-4685-be1f-d57550cc96cc">847370</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ppVerPrimary xmlns="4873beb7-5857-4685-be1f-d57550cc96cc" xsi:nil="true"/>
    <AssetStart xmlns="4873beb7-5857-4685-be1f-d57550cc96cc">2012-10-11T20:00:00+00:00</AssetStart>
    <FriendlyTitle xmlns="4873beb7-5857-4685-be1f-d57550cc96cc" xsi:nil="true"/>
    <MarketSpecific xmlns="4873beb7-5857-4685-be1f-d57550cc96cc">false</MarketSpecific>
    <PublishStatusLookup xmlns="4873beb7-5857-4685-be1f-d57550cc96cc">
      <Value>1597567</Value>
    </PublishStatusLookup>
    <APAuthor xmlns="4873beb7-5857-4685-be1f-d57550cc96cc">
      <UserInfo>
        <DisplayName>REDMOND\v-meerak</DisplayName>
        <AccountId>188</AccountId>
        <AccountType/>
      </UserInfo>
    </APAuthor>
    <IntlLangReviewer xmlns="4873beb7-5857-4685-be1f-d57550cc96cc" xsi:nil="true"/>
    <CSXSubmissionDate xmlns="4873beb7-5857-4685-be1f-d57550cc96cc" xsi:nil="true"/>
    <TaxCatchAll xmlns="4873beb7-5857-4685-be1f-d57550cc96cc"/>
    <Manager xmlns="4873beb7-5857-4685-be1f-d57550cc96cc" xsi:nil="true"/>
    <NumericId xmlns="4873beb7-5857-4685-be1f-d57550cc96cc">103011999</NumericId>
    <ParentAssetId xmlns="4873beb7-5857-4685-be1f-d57550cc96cc" xsi:nil="true"/>
    <OriginalSourceMarket xmlns="4873beb7-5857-4685-be1f-d57550cc96cc" xsi:nil="true"/>
    <ApprovalStatus xmlns="4873beb7-5857-4685-be1f-d57550cc96cc">InProgress</ApprovalStatus>
    <EditorialTags xmlns="4873beb7-5857-4685-be1f-d57550cc96cc" xsi:nil="true"/>
    <LocComments xmlns="4873beb7-5857-4685-be1f-d57550cc96cc">Intl_Localizable</LocComments>
    <LocRecommendedHandoff xmlns="4873beb7-5857-4685-be1f-d57550cc96cc">FY13HOSep4</LocRecommendedHandoff>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NA</AssetType>
    <MachineTranslated xmlns="4873beb7-5857-4685-be1f-d57550cc96cc">false</MachineTranslated>
    <OutputCachingOn xmlns="4873beb7-5857-4685-be1f-d57550cc96cc">false</OutputCachingOn>
    <IsSearchable xmlns="4873beb7-5857-4685-be1f-d57550cc96cc">false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t:Tier 1,t:Tier 2,t:Tier 3</LocMarketGroupTiers2>
    <ClipArtFilename xmlns="4873beb7-5857-4685-be1f-d57550cc96cc" xsi:nil="true"/>
    <CSXHash xmlns="4873beb7-5857-4685-be1f-d57550cc96cc" xsi:nil="true"/>
    <DirectSourceMarket xmlns="4873beb7-5857-4685-be1f-d57550cc96cc" xsi:nil="true"/>
    <PlannedPubDate xmlns="4873beb7-5857-4685-be1f-d57550cc96cc" xsi:nil="true"/>
    <Size xmlns="4873beb7-5857-4685-be1f-d57550cc96cc">177 KB</Size>
    <CategoryTagsTaxHTField11 xmlns="4873beb7-5857-4685-be1f-d57550cc96cc">
      <Terms xmlns="http://schemas.microsoft.com/office/infopath/2007/PartnerControls"/>
    </CategoryTagsTaxHTField11>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imesCloned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pplications xmlns="4873beb7-5857-4685-be1f-d57550cc96cc">
      <Value>1652</Value>
    </Applications>
    <AssetId xmlns="4873beb7-5857-4685-be1f-d57550cc96cc">AF103011999</AssetId>
    <AuthorGroup xmlns="4873beb7-5857-4685-be1f-d57550cc96cc" xsi:nil="true"/>
    <DSATActionTaken xmlns="4873beb7-5857-4685-be1f-d57550cc96cc" xsi:nil="true"/>
    <APEditor xmlns="4873beb7-5857-4685-be1f-d57550cc96cc">
      <UserInfo>
        <DisplayName/>
        <AccountId xsi:nil="true"/>
        <AccountType/>
      </UserInfo>
    </APEditor>
    <OOCacheId xmlns="4873beb7-5857-4685-be1f-d57550cc96cc" xsi:nil="true"/>
    <IsDeleted xmlns="4873beb7-5857-4685-be1f-d57550cc96cc">false</IsDeleted>
    <HiddenCategoryTagsTaxHTField0 xmlns="4873beb7-5857-4685-be1f-d57550cc96cc">
      <Terms xmlns="http://schemas.microsoft.com/office/infopath/2007/PartnerControls"/>
    </HiddenCategoryTagsTaxHTField0>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Beta 2</Mileston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APArbitraryFile" ma:contentTypeID="0x0101006EDDDB5EE6D98C44930B742096920B30020100945995BAC74E6347BD6C979F46C6273B" ma:contentTypeVersion="86" ma:contentTypeDescription="Create a new document." ma:contentTypeScope="" ma:versionID="592c913d42ca017ba07ff90975f60629">
  <xsd:schema xmlns:xsd="http://www.w3.org/2001/XMLSchema" xmlns:xs="http://www.w3.org/2001/XMLSchema" xmlns:p="http://schemas.microsoft.com/office/2006/metadata/properties" xmlns:ns2="4873beb7-5857-4685-be1f-d57550cc96cc" targetNamespace="http://schemas.microsoft.com/office/2006/metadata/properties" ma:root="true" ma:fieldsID="668c19e1774b59666ad60857ed71c05d" ns2:_="">
    <xsd:import namespace="4873beb7-5857-4685-be1f-d57550cc96cc"/>
    <xsd:element name="properties">
      <xsd:complexType>
        <xsd:sequence>
          <xsd:element name="documentManagement">
            <xsd:complexType>
              <xsd:all>
                <xsd:element ref="ns2:Size"/>
                <xsd:element ref="ns2:AcquiredFrom" minOccurs="0"/>
                <xsd:element ref="ns2:UACurrentWords" minOccurs="0"/>
                <xsd:element ref="ns2:ApplicationCode" minOccurs="0"/>
                <xsd:element ref="ns2:ApplicationId" minOccurs="0"/>
                <xsd:element ref="ns2:Applications" minOccurs="0"/>
                <xsd:element ref="ns2:ApprovalLog" minOccurs="0"/>
                <xsd:element ref="ns2:ApprovalStatus" minOccurs="0"/>
                <xsd:element ref="ns2:FeedAppVer" minOccurs="0"/>
                <xsd:element ref="ns2:AssetStart" minOccurs="0"/>
                <xsd:element ref="ns2:AssetExpire" minOccurs="0"/>
                <xsd:element ref="ns2:AssetId" minOccurs="0"/>
                <xsd:element ref="ns2:IsSearchable" minOccurs="0"/>
                <xsd:element ref="ns2:AssetType" minOccurs="0"/>
                <xsd:element ref="ns2:APAuthor" minOccurs="0"/>
                <xsd:element ref="ns2:AuthorGroup" minOccurs="0"/>
                <xsd:element ref="ns2:AverageRating" minOccurs="0"/>
                <xsd:element ref="ns2:BlockPublish" minOccurs="0"/>
                <xsd:element ref="ns2:BugNumber" minOccurs="0"/>
                <xsd:element ref="ns2:CampaignTagsTaxHTField0" minOccurs="0"/>
                <xsd:element ref="ns2:CategoryTagsTaxHTField11" minOccurs="0"/>
                <xsd:element ref="ns2:ClipArtFilename"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FeatureTagsTaxHTField0" minOccurs="0"/>
                <xsd:element ref="ns2:FriendlyTitle" minOccurs="0"/>
                <xsd:element ref="ns2:HandoffToMSDN" minOccurs="0"/>
                <xsd:element ref="ns2:HiddenCategoryTagsTaxHTField0" minOccurs="0"/>
                <xsd:element ref="ns2:InProjectListLookup"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LegacyData"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NumericId" minOccurs="0"/>
                <xsd:element ref="ns2:NumOfRatingsLookup" minOccurs="0"/>
                <xsd:element ref="ns2:OOCacheId"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AppVerPrimary"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humbnailAssetId" minOccurs="0"/>
                <xsd:element ref="ns2:TimesCloned" minOccurs="0"/>
                <xsd:element ref="ns2:TrustLevel" minOccurs="0"/>
                <xsd:element ref="ns2:UALocComments" minOccurs="0"/>
                <xsd:element ref="ns2:UALocRecommendation" minOccurs="0"/>
                <xsd:element ref="ns2:UANotes"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Size" ma:index="1" ma:displayName="Size of File" ma:default="" ma:internalName="Size" ma:readOnly="false">
      <xsd:simpleType>
        <xsd:restriction base="dms:Text"/>
      </xsd:simpleType>
    </xsd:element>
    <xsd:element name="AcquiredFrom" ma:index="2"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3" nillable="true" ma:displayName="Actual Word Count" ma:default="" ma:internalName="UACurrentWords" ma:readOnly="false">
      <xsd:simpleType>
        <xsd:restriction base="dms:Unknown"/>
      </xsd:simpleType>
    </xsd:element>
    <xsd:element name="ApplicationCode" ma:index="4" nillable="true" ma:displayName="Application Code" ma:default="" ma:list="{3B69E247-3408-4B27-BC34-375E2E9451F9}" ma:internalName="ApplicationCode" ma:readOnly="true" ma:showField="AppVerCod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licationId" ma:index="5" nillable="true" ma:displayName="Application ID" ma:default="" ma:list="{3B69E247-3408-4B27-BC34-375E2E9451F9}" ma:internalName="ApplicationId" ma:readOnly="true" ma:showField="AssetId"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lications" ma:index="6" nillable="true" ma:displayName="Applications (With Version)" ma:default="" ma:description="Applications this asset is associated with" ma:list="{3B69E247-3408-4B27-BC34-375E2E9451F9}" ma:internalName="Applications" ma:readOnly="false" ma:showField="Titl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rovalLog" ma:index="7" nillable="true" ma:displayName="Approval Log" ma:default="" ma:hidden="true" ma:internalName="ApprovalLog" ma:readOnly="false">
      <xsd:simpleType>
        <xsd:restriction base="dms:Note"/>
      </xsd:simpleType>
    </xsd:element>
    <xsd:element name="ApprovalStatus" ma:index="8"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FeedAppVer" ma:index="9" nillable="true" ma:displayName="AppVer" ma:default="" ma:hidden="true" ma:list="{3B69E247-3408-4B27-BC34-375E2E9451F9}" ma:internalName="FeedAppVer" ma:readOnly="true" ma:showField="AppVerForLookup"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ssetStart" ma:index="10" nillable="true" ma:displayName="Asset Begin Date" ma:default="[Today]" ma:internalName="AssetStart" ma:readOnly="false">
      <xsd:simpleType>
        <xsd:restriction base="dms:DateTime"/>
      </xsd:simpleType>
    </xsd:element>
    <xsd:element name="AssetExpire" ma:index="11" nillable="true" ma:displayName="Asset End Date" ma:default="2029-01-01T08:00:00Z" ma:format="DateTime" ma:internalName="AssetExpire" ma:readOnly="false">
      <xsd:simpleType>
        <xsd:restriction base="dms:DateTime"/>
      </xsd:simpleType>
    </xsd:element>
    <xsd:element name="AssetId" ma:index="12" nillable="true" ma:displayName="Asset ID" ma:default="" ma:indexed="true" ma:internalName="AssetId" ma:readOnly="false">
      <xsd:simpleType>
        <xsd:restriction base="dms:Text">
          <xsd:maxLength value="255"/>
        </xsd:restriction>
      </xsd:simpleType>
    </xsd:element>
    <xsd:element name="IsSearchable" ma:index="13" nillable="true" ma:displayName="Asset Searchable?" ma:default="true" ma:internalName="IsSearchable" ma:readOnly="false">
      <xsd:simpleType>
        <xsd:restriction base="dms:Boolean"/>
      </xsd:simpleType>
    </xsd:element>
    <xsd:element name="AssetType" ma:index="14" nillable="true" ma:displayName="Asset Type" ma:default="" ma:internalName="AssetType" ma:readOnly="false">
      <xsd:simpleType>
        <xsd:restriction base="dms:Unknown"/>
      </xsd:simpleType>
    </xsd:element>
    <xsd:element name="APAuthor" ma:index="15"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Group" ma:index="16" nillable="true" ma:displayName="Author Group" ma:default="" ma:internalName="AuthorGroup" ma:readOnly="false">
      <xsd:simpleType>
        <xsd:restriction base="dms:Choice">
          <xsd:enumeration value="AWSUA"/>
          <xsd:enumeration value="ITProUA"/>
          <xsd:enumeration value="PMG"/>
          <xsd:enumeration value="Partner UA"/>
          <xsd:enumeration value="Acquired"/>
          <xsd:enumeration value="BCM"/>
          <xsd:enumeration value="MSC"/>
          <xsd:enumeration value="Intl Site Management"/>
          <xsd:enumeration value="Other"/>
        </xsd:restriction>
      </xsd:simpleType>
    </xsd:element>
    <xsd:element name="AverageRating" ma:index="17" nillable="true" ma:displayName="Average Rating" ma:internalName="AverageRating" ma:readOnly="false">
      <xsd:simpleType>
        <xsd:restriction base="dms:Text"/>
      </xsd:simpleType>
    </xsd:element>
    <xsd:element name="BlockPublish" ma:index="18" nillable="true" ma:displayName="Block from Publishing?" ma:default="" ma:internalName="BlockPublish" ma:readOnly="false">
      <xsd:simpleType>
        <xsd:restriction base="dms:Boolean"/>
      </xsd:simpleType>
    </xsd:element>
    <xsd:element name="BugNumber" ma:index="19" nillable="true" ma:displayName="Bug Number" ma:default="" ma:internalName="BugNumber" ma:readOnly="false">
      <xsd:simpleType>
        <xsd:restriction base="dms:Text"/>
      </xsd:simpleType>
    </xsd:element>
    <xsd:element name="CampaignTagsTaxHTField0" ma:index="21"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CategoryTagsTaxHTField11" ma:index="23" nillable="true" ma:taxonomy="true" ma:internalName="CategoryTagsTaxHTField11" ma:taxonomyFieldName="CategoryTags" ma:displayName="Category Tags" ma:readOnly="false" ma:default="" ma:fieldId="{24797cbb-132b-4ad7-b1f7-0c1bcff0c38a}" ma:taxonomyMulti="true" ma:sspId="8f79753a-75d3-41f5-8ca3-40b843941b4f" ma:termSetId="52678d52-26de-467b-a7b9-d4d1c4c8b24c" ma:anchorId="00000000-0000-0000-0000-000000000000" ma:open="false" ma:isKeyword="false">
      <xsd:complexType>
        <xsd:sequence>
          <xsd:element ref="pc:Terms" minOccurs="0" maxOccurs="1"/>
        </xsd:sequence>
      </xsd:complexType>
    </xsd:element>
    <xsd:element name="ClipArtFilename" ma:index="24" nillable="true" ma:displayName="Clip Art Name" ma:default="" ma:internalName="ClipArtFilename" ma:readOnly="false">
      <xsd:simpleType>
        <xsd:restriction base="dms:Text"/>
      </xsd:simpleType>
    </xsd:element>
    <xsd:element name="ContentItem" ma:index="25" nillable="true" ma:displayName="Content Item" ma:default="" ma:hidden="true" ma:internalName="ContentItem" ma:readOnly="false">
      <xsd:simpleType>
        <xsd:restriction base="dms:Unknown"/>
      </xsd:simpleType>
    </xsd:element>
    <xsd:element name="CrawlForDependencies" ma:index="27" nillable="true" ma:displayName="Crawl for Dependencies?" ma:default="true" ma:internalName="CrawlForDependencies" ma:readOnly="false">
      <xsd:simpleType>
        <xsd:restriction base="dms:Boolean"/>
      </xsd:simpleType>
    </xsd:element>
    <xsd:element name="CSXHash" ma:index="30" nillable="true" ma:displayName="CSX Hash" ma:default="" ma:internalName="CSXHash" ma:readOnly="false">
      <xsd:simpleType>
        <xsd:restriction base="dms:Text"/>
      </xsd:simpleType>
    </xsd:element>
    <xsd:element name="CSXSubmissionMarket" ma:index="31"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32" nillable="true" ma:displayName="CSX Updated?" ma:default="false" ma:internalName="CSXUpdate" ma:readOnly="false">
      <xsd:simpleType>
        <xsd:restriction base="dms:Boolean"/>
      </xsd:simpleType>
    </xsd:element>
    <xsd:element name="IntlLangReviewDate" ma:index="33" nillable="true" ma:displayName="Date to Complete Intl QA" ma:default="" ma:internalName="IntlLangReviewDate" ma:readOnly="false">
      <xsd:simpleType>
        <xsd:restriction base="dms:DateTime"/>
      </xsd:simpleType>
    </xsd:element>
    <xsd:element name="IsDeleted" ma:index="34" nillable="true" ma:displayName="Deleted?" ma:default="" ma:internalName="IsDeleted" ma:readOnly="false">
      <xsd:simpleType>
        <xsd:restriction base="dms:Boolean"/>
      </xsd:simpleType>
    </xsd:element>
    <xsd:element name="APDescription" ma:index="35" nillable="true" ma:displayName="Description" ma:default="" ma:internalName="APDescription" ma:readOnly="false">
      <xsd:simpleType>
        <xsd:restriction base="dms:Note"/>
      </xsd:simpleType>
    </xsd:element>
    <xsd:element name="DirectSourceMarket" ma:index="36" nillable="true" ma:displayName="Direct Source Market Group" ma:default="" ma:internalName="DirectSourceMarket" ma:readOnly="false">
      <xsd:simpleType>
        <xsd:restriction base="dms:Text"/>
      </xsd:simpleType>
    </xsd:element>
    <xsd:element name="Downloads" ma:index="37" nillable="true" ma:displayName="Downloads" ma:default="0" ma:hidden="true" ma:internalName="Downloads" ma:readOnly="false">
      <xsd:simpleType>
        <xsd:restriction base="dms:Unknown"/>
      </xsd:simpleType>
    </xsd:element>
    <xsd:element name="DSATActionTaken" ma:index="38"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9"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40" nillable="true" ma:displayName="Editorial Status" ma:default="" ma:internalName="EditorialStatus" ma:readOnly="false">
      <xsd:simpleType>
        <xsd:restriction base="dms:Unknown"/>
      </xsd:simpleType>
    </xsd:element>
    <xsd:element name="EditorialTags" ma:index="41" nillable="true" ma:displayName="Editorial Tags" ma:default="" ma:internalName="EditorialTags">
      <xsd:simpleType>
        <xsd:restriction base="dms:Unknown"/>
      </xsd:simpleType>
    </xsd:element>
    <xsd:element name="FeatureTagsTaxHTField0" ma:index="43"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FriendlyTitle" ma:index="44" nillable="true" ma:displayName="Friendly Title" ma:default="" ma:description="Shorter title to be used when displaying search results" ma:internalName="FriendlyTitle" ma:readOnly="false">
      <xsd:simpleType>
        <xsd:restriction base="dms:Text"/>
      </xsd:simpleType>
    </xsd:element>
    <xsd:element name="HandoffToMSDN" ma:index="45" nillable="true" ma:displayName="Handoff To MSDN Date" ma:default="" ma:internalName="HandoffToMSDN" ma:readOnly="false">
      <xsd:simpleType>
        <xsd:restriction base="dms:DateTime"/>
      </xsd:simpleType>
    </xsd:element>
    <xsd:element name="HiddenCategoryTagsTaxHTField0" ma:index="47" nillable="true" ma:taxonomy="true" ma:internalName="HiddenCategoryTagsTaxHTField0" ma:taxonomyFieldName="HiddenCategoryTags" ma:displayName="Hidden Category" ma:readOnly="false" ma:default="" ma:fieldId="{50ad4411-6c46-40b6-a719-09bfd72caf6b}" ma:taxonomyMulti="true" ma:sspId="8f79753a-75d3-41f5-8ca3-40b843941b4f" ma:termSetId="db61d45c-64f2-4e37-a8e3-d5adce206e5d" ma:anchorId="00000000-0000-0000-0000-000000000000" ma:open="false" ma:isKeyword="false">
      <xsd:complexType>
        <xsd:sequence>
          <xsd:element ref="pc:Terms" minOccurs="0" maxOccurs="1"/>
        </xsd:sequence>
      </xsd:complexType>
    </xsd:element>
    <xsd:element name="InProjectListLookup" ma:index="48"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InternalTagsTaxHTField0" ma:index="50"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51" nillable="true" ma:displayName="Intl Lang QA Review Required?" ma:default="" ma:internalName="IntlLangReview" ma:readOnly="false">
      <xsd:simpleType>
        <xsd:restriction base="dms:Boolean"/>
      </xsd:simpleType>
    </xsd:element>
    <xsd:element name="IntlLangReviewer" ma:index="52" nillable="true" ma:displayName="Intl Lang QA Reviewer" ma:default="" ma:internalName="IntlLangReviewer" ma:readOnly="false">
      <xsd:simpleType>
        <xsd:restriction base="dms:Text"/>
      </xsd:simpleType>
    </xsd:element>
    <xsd:element name="MarketSpecific" ma:index="53" nillable="true" ma:displayName="Is Market Specific?" ma:default="" ma:internalName="MarketSpecific" ma:readOnly="false">
      <xsd:simpleType>
        <xsd:restriction base="dms:Boolean"/>
      </xsd:simpleType>
    </xsd:element>
    <xsd:element name="LastCompleteVersionLookup" ma:index="54"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5" nillable="true" ma:displayName="Last Hand-off" ma:default="" ma:internalName="LastHandOff" ma:readOnly="false">
      <xsd:simpleType>
        <xsd:restriction base="dms:DateTime"/>
      </xsd:simpleType>
    </xsd:element>
    <xsd:element name="LastModifiedDateTime" ma:index="56" nillable="true" ma:displayName="Last Modified Date" ma:default="" ma:internalName="LastModifiedDateTime" ma:readOnly="false">
      <xsd:simpleType>
        <xsd:restriction base="dms:DateTime"/>
      </xsd:simpleType>
    </xsd:element>
    <xsd:element name="LastPreviewErrorLookup" ma:index="57"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8"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9"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60"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61"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2"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3"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4"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5"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6"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7"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8"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egacyData" ma:index="69" nillable="true" ma:displayName="Legacy Data" ma:default="" ma:internalName="LegacyData" ma:readOnly="false">
      <xsd:simpleType>
        <xsd:restriction base="dms:Note"/>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riginAsset" ma:index="97" nillable="true" ma:displayName="Origin Asset" ma:default="" ma:internalName="OriginAsset" ma:readOnly="false">
      <xsd:simpleType>
        <xsd:restriction base="dms:Text"/>
      </xsd:simpleType>
    </xsd:element>
    <xsd:element name="OriginalRelease" ma:index="98"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99" nillable="true" ma:displayName="Original Source Market Group" ma:default="" ma:internalName="OriginalSourceMarket" ma:readOnly="false">
      <xsd:simpleType>
        <xsd:restriction base="dms:Text"/>
      </xsd:simpleType>
    </xsd:element>
    <xsd:element name="OutputCachingOn" ma:index="100" nillable="true" ma:displayName="Output Caching" ma:default="true" ma:hidden="true" ma:internalName="OutputCachingOn" ma:readOnly="false">
      <xsd:simpleType>
        <xsd:restriction base="dms:Boolean"/>
      </xsd:simpleType>
    </xsd:element>
    <xsd:element name="ParentAssetId" ma:index="101" nillable="true" ma:displayName="Parent Asset Id" ma:default="" ma:internalName="ParentAssetId" ma:readOnly="false">
      <xsd:simpleType>
        <xsd:restriction base="dms:Text"/>
      </xsd:simpleType>
    </xsd:element>
    <xsd:element name="PlannedPubDate" ma:index="102" nillable="true" ma:displayName="Planned Publish Date" ma:default="" ma:indexed="true" ma:internalName="PlannedPubDate" ma:readOnly="false">
      <xsd:simpleType>
        <xsd:restriction base="dms:DateTime"/>
      </xsd:simpleType>
    </xsd:element>
    <xsd:element name="PolicheckWords" ma:index="103" nillable="true" ma:displayName="Policheck Words" ma:default="" ma:internalName="PolicheckWords" ma:readOnly="false">
      <xsd:simpleType>
        <xsd:restriction base="dms:Text"/>
      </xsd:simpleType>
    </xsd:element>
    <xsd:element name="AppVerPrimary" ma:index="104" nillable="true" ma:displayName="Primary Application Version" ma:default="" ma:indexed="true" ma:list="{3B69E247-3408-4B27-BC34-375E2E9451F9}" ma:internalName="AppVerPrimary" ma:showField="Title" ma:web="4873beb7-5857-4685-be1f-d57550cc96cc">
      <xsd:simpleType>
        <xsd:restriction base="dms:Lookup"/>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humbnailAssetId" ma:index="122" nillable="true" ma:displayName="Thumbnail Image Asset" ma:default="" ma:internalName="ThumbnailAssetId" ma:readOnly="false">
      <xsd:simpleType>
        <xsd:restriction base="dms:Text"/>
      </xsd:simpleType>
    </xsd:element>
    <xsd:element name="TimesCloned" ma:index="123" nillable="true" ma:displayName="Times Cloned" ma:default="" ma:internalName="TimesCloned" ma:readOnly="false">
      <xsd:simpleType>
        <xsd:restriction base="dms:Number"/>
      </xsd:simpleType>
    </xsd:element>
    <xsd:element name="TrustLevel" ma:index="125" nillable="true" ma:displayName="Trust Level" ma:default="1 Microsoft Managed Content" ma:internalName="TrustLevel" ma:readOnly="false">
      <xsd:simpleType>
        <xsd:restriction base="dms:Unknown"/>
      </xsd:simpleType>
    </xsd:element>
    <xsd:element name="UALocComments" ma:index="126" nillable="true" ma:displayName="UA Loc Comments" ma:default="" ma:internalName="UALocComments" ma:readOnly="false">
      <xsd:simpleType>
        <xsd:restriction base="dms:Note"/>
      </xsd:simpleType>
    </xsd:element>
    <xsd:element name="UALocRecommendation" ma:index="127"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28" nillable="true" ma:displayName="UA Notes" ma:default="" ma:internalName="UANotes" ma:readOnly="false">
      <xsd:simpleType>
        <xsd:restriction base="dms:Note"/>
      </xsd:simpleType>
    </xsd:element>
    <xsd:element name="VoteCount" ma:index="129"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6" ma:displayName="Content Type"/>
        <xsd:element ref="dc:title" minOccurs="0" maxOccurs="1" ma:index="12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CB8937-E861-4065-865C-D469F30BCFA4}"/>
</file>

<file path=customXml/itemProps2.xml><?xml version="1.0" encoding="utf-8"?>
<ds:datastoreItem xmlns:ds="http://schemas.openxmlformats.org/officeDocument/2006/customXml" ds:itemID="{3EDE6F6C-197C-418E-B0CB-F53BC0F81A69}"/>
</file>

<file path=customXml/itemProps3.xml><?xml version="1.0" encoding="utf-8"?>
<ds:datastoreItem xmlns:ds="http://schemas.openxmlformats.org/officeDocument/2006/customXml" ds:itemID="{010C22FC-DE2E-40B0-A098-F5C2ABBA9301}"/>
</file>

<file path=docProps/app.xml><?xml version="1.0" encoding="utf-8"?>
<Properties xmlns="http://schemas.openxmlformats.org/officeDocument/2006/extended-properties" xmlns:vt="http://schemas.openxmlformats.org/officeDocument/2006/docPropsVTypes">
  <TotalTime>3934</TotalTime>
  <Words>713</Words>
  <Application>Microsoft Office PowerPoint</Application>
  <PresentationFormat>On-screen Show (4:3)</PresentationFormat>
  <Paragraphs>36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Reference for Lync Web App</dc:title>
  <dc:creator>Ken Circeo</dc:creator>
  <cp:lastModifiedBy>Diane Forsyth</cp:lastModifiedBy>
  <cp:revision>97</cp:revision>
  <cp:lastPrinted>2012-07-28T00:36:05Z</cp:lastPrinted>
  <dcterms:created xsi:type="dcterms:W3CDTF">2011-10-14T22:48:26Z</dcterms:created>
  <dcterms:modified xsi:type="dcterms:W3CDTF">2012-10-25T22:26:51Z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0x0101006EDDDB5EE6D98C44930B742096920B30020100945995BAC74E6347BD6C979F46C6273B</vt:lpwstr>
  </property>
  <property fmtid="{D5CDD505-2E9C-101B-9397-08002B2CF9AE}" pid="3" name="HiddenCategoryTags">
    <vt:lpwstr/>
  </property>
  <property fmtid="{D5CDD505-2E9C-101B-9397-08002B2CF9AE}" pid="4" name="InternalTags">
    <vt:lpwstr/>
  </property>
  <property fmtid="{D5CDD505-2E9C-101B-9397-08002B2CF9AE}" pid="5" name="FeatureTags">
    <vt:lpwstr/>
  </property>
  <property fmtid="{D5CDD505-2E9C-101B-9397-08002B2CF9AE}" pid="6" name="LocalizationTags">
    <vt:lpwstr/>
  </property>
  <property fmtid="{D5CDD505-2E9C-101B-9397-08002B2CF9AE}" pid="7" name="CategoryTags">
    <vt:lpwstr/>
  </property>
  <property fmtid="{D5CDD505-2E9C-101B-9397-08002B2CF9AE}" pid="8" name="ScenarioTags">
    <vt:lpwstr/>
  </property>
  <property fmtid="{D5CDD505-2E9C-101B-9397-08002B2CF9AE}" pid="9" name="CampaignTags">
    <vt:lpwstr/>
  </property>
</Properties>
</file>