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4"/>
    <p:sldMasterId id="2147483850" r:id="rId5"/>
  </p:sldMasterIdLst>
  <p:sldIdLst>
    <p:sldId id="257" r:id="rId6"/>
    <p:sldId id="272" r:id="rId7"/>
    <p:sldId id="259" r:id="rId8"/>
    <p:sldId id="260" r:id="rId9"/>
    <p:sldId id="261" r:id="rId10"/>
    <p:sldId id="264" r:id="rId11"/>
    <p:sldId id="265" r:id="rId12"/>
    <p:sldId id="262" r:id="rId13"/>
    <p:sldId id="299" r:id="rId14"/>
    <p:sldId id="266" r:id="rId15"/>
    <p:sldId id="300" r:id="rId16"/>
    <p:sldId id="273" r:id="rId17"/>
    <p:sldId id="268" r:id="rId18"/>
    <p:sldId id="298" r:id="rId19"/>
    <p:sldId id="294" r:id="rId20"/>
    <p:sldId id="297" r:id="rId21"/>
    <p:sldId id="302" r:id="rId22"/>
    <p:sldId id="269" r:id="rId23"/>
    <p:sldId id="270" r:id="rId24"/>
    <p:sldId id="275" r:id="rId25"/>
    <p:sldId id="274" r:id="rId26"/>
    <p:sldId id="277" r:id="rId27"/>
    <p:sldId id="279" r:id="rId28"/>
    <p:sldId id="290" r:id="rId29"/>
    <p:sldId id="276" r:id="rId30"/>
    <p:sldId id="283" r:id="rId31"/>
    <p:sldId id="301" r:id="rId32"/>
    <p:sldId id="291" r:id="rId33"/>
    <p:sldId id="278" r:id="rId34"/>
    <p:sldId id="281" r:id="rId35"/>
    <p:sldId id="282" r:id="rId36"/>
    <p:sldId id="280" r:id="rId37"/>
    <p:sldId id="292" r:id="rId38"/>
    <p:sldId id="289" r:id="rId39"/>
    <p:sldId id="288" r:id="rId40"/>
    <p:sldId id="293" r:id="rId41"/>
    <p:sldId id="284" r:id="rId42"/>
    <p:sldId id="285" r:id="rId43"/>
    <p:sldId id="286" r:id="rId44"/>
    <p:sldId id="287" r:id="rId45"/>
    <p:sldId id="271"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7C7C8-4CFE-3B67-A066-D399A925BDCD}" v="53" dt="2024-04-30T13:19:34.958"/>
    <p1510:client id="{BCC56CE8-F1C4-4EB1-977B-2895921A941B}" v="17" dt="2024-04-30T12:13:12.677"/>
    <p1510:client id="{DE4E0EEF-F439-82C7-8074-470B8C7611AF}" v="62" dt="2024-04-30T13:22:52.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6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82200" y="1002517"/>
            <a:ext cx="8027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3899000" y="3739317"/>
            <a:ext cx="4394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1" name="Google Shape;11;p2"/>
          <p:cNvSpPr/>
          <p:nvPr/>
        </p:nvSpPr>
        <p:spPr>
          <a:xfrm>
            <a:off x="1413942" y="1544851"/>
            <a:ext cx="161597"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0399653" y="1221412"/>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7010578" y="3269874"/>
            <a:ext cx="76799" cy="76799"/>
          </a:xfrm>
          <a:custGeom>
            <a:avLst/>
            <a:gdLst/>
            <a:ahLst/>
            <a:cxnLst/>
            <a:rect l="l" t="t" r="r" b="b"/>
            <a:pathLst>
              <a:path w="2198" h="2198" fill="none" extrusionOk="0">
                <a:moveTo>
                  <a:pt x="1" y="1"/>
                </a:moveTo>
                <a:lnTo>
                  <a:pt x="2198" y="1"/>
                </a:lnTo>
                <a:lnTo>
                  <a:pt x="2198" y="2198"/>
                </a:lnTo>
                <a:lnTo>
                  <a:pt x="1" y="2198"/>
                </a:lnTo>
                <a:close/>
              </a:path>
            </a:pathLst>
          </a:custGeom>
          <a:noFill/>
          <a:ln w="13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613365" y="6428661"/>
            <a:ext cx="130745" cy="131060"/>
          </a:xfrm>
          <a:custGeom>
            <a:avLst/>
            <a:gdLst/>
            <a:ahLst/>
            <a:cxnLst/>
            <a:rect l="l" t="t" r="r" b="b"/>
            <a:pathLst>
              <a:path w="3742" h="3751" fill="none" extrusionOk="0">
                <a:moveTo>
                  <a:pt x="1" y="0"/>
                </a:moveTo>
                <a:lnTo>
                  <a:pt x="3742" y="0"/>
                </a:lnTo>
                <a:lnTo>
                  <a:pt x="3742" y="3750"/>
                </a:lnTo>
                <a:lnTo>
                  <a:pt x="1" y="3750"/>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67559" y="2076079"/>
            <a:ext cx="77112" cy="76799"/>
          </a:xfrm>
          <a:custGeom>
            <a:avLst/>
            <a:gdLst/>
            <a:ahLst/>
            <a:cxnLst/>
            <a:rect l="l" t="t" r="r" b="b"/>
            <a:pathLst>
              <a:path w="2207" h="2198" fill="none" extrusionOk="0">
                <a:moveTo>
                  <a:pt x="0" y="0"/>
                </a:moveTo>
                <a:lnTo>
                  <a:pt x="2207" y="0"/>
                </a:lnTo>
                <a:lnTo>
                  <a:pt x="2207" y="2197"/>
                </a:lnTo>
                <a:lnTo>
                  <a:pt x="0" y="2197"/>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1018231" y="3938241"/>
            <a:ext cx="138781"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11018243" y="-579154"/>
            <a:ext cx="251848" cy="1575375"/>
            <a:chOff x="2877432" y="975334"/>
            <a:chExt cx="188886" cy="1181531"/>
          </a:xfrm>
        </p:grpSpPr>
        <p:sp>
          <p:nvSpPr>
            <p:cNvPr id="18" name="Google Shape;18;p2"/>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2"/>
          <p:cNvSpPr/>
          <p:nvPr/>
        </p:nvSpPr>
        <p:spPr>
          <a:xfrm>
            <a:off x="11314661" y="2152843"/>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 name="Google Shape;22;p2"/>
          <p:cNvGrpSpPr/>
          <p:nvPr/>
        </p:nvGrpSpPr>
        <p:grpSpPr>
          <a:xfrm>
            <a:off x="4120995" y="-711543"/>
            <a:ext cx="130745" cy="1530128"/>
            <a:chOff x="3347921" y="16006"/>
            <a:chExt cx="98059" cy="1147596"/>
          </a:xfrm>
        </p:grpSpPr>
        <p:sp>
          <p:nvSpPr>
            <p:cNvPr id="23" name="Google Shape;23;p2"/>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p2"/>
          <p:cNvGrpSpPr/>
          <p:nvPr/>
        </p:nvGrpSpPr>
        <p:grpSpPr>
          <a:xfrm>
            <a:off x="6523695" y="-453482"/>
            <a:ext cx="161563" cy="1013993"/>
            <a:chOff x="5245196" y="3136513"/>
            <a:chExt cx="121172" cy="760495"/>
          </a:xfrm>
        </p:grpSpPr>
        <p:sp>
          <p:nvSpPr>
            <p:cNvPr id="26" name="Google Shape;26;p2"/>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 name="Google Shape;28;p2"/>
          <p:cNvGrpSpPr/>
          <p:nvPr/>
        </p:nvGrpSpPr>
        <p:grpSpPr>
          <a:xfrm>
            <a:off x="334156" y="3203068"/>
            <a:ext cx="251533" cy="3291139"/>
            <a:chOff x="250617" y="2402301"/>
            <a:chExt cx="188650" cy="2468354"/>
          </a:xfrm>
        </p:grpSpPr>
        <p:sp>
          <p:nvSpPr>
            <p:cNvPr id="29" name="Google Shape;29;p2"/>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 name="Google Shape;33;p2"/>
          <p:cNvSpPr/>
          <p:nvPr/>
        </p:nvSpPr>
        <p:spPr>
          <a:xfrm>
            <a:off x="11914302" y="14"/>
            <a:ext cx="11285" cy="3359516"/>
          </a:xfrm>
          <a:custGeom>
            <a:avLst/>
            <a:gdLst/>
            <a:ahLst/>
            <a:cxnLst/>
            <a:rect l="l" t="t" r="r" b="b"/>
            <a:pathLst>
              <a:path w="323" h="96151" extrusionOk="0">
                <a:moveTo>
                  <a:pt x="166" y="0"/>
                </a:moveTo>
                <a:lnTo>
                  <a:pt x="1" y="96150"/>
                </a:lnTo>
                <a:lnTo>
                  <a:pt x="323" y="96150"/>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62484" y="28595"/>
            <a:ext cx="11285" cy="2252092"/>
          </a:xfrm>
          <a:custGeom>
            <a:avLst/>
            <a:gdLst/>
            <a:ahLst/>
            <a:cxnLst/>
            <a:rect l="l" t="t" r="r" b="b"/>
            <a:pathLst>
              <a:path w="323" h="64456" extrusionOk="0">
                <a:moveTo>
                  <a:pt x="166" y="0"/>
                </a:moveTo>
                <a:lnTo>
                  <a:pt x="1" y="64456"/>
                </a:lnTo>
                <a:lnTo>
                  <a:pt x="322" y="64456"/>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 name="Google Shape;35;p2"/>
          <p:cNvGrpSpPr/>
          <p:nvPr/>
        </p:nvGrpSpPr>
        <p:grpSpPr>
          <a:xfrm>
            <a:off x="2718253" y="231877"/>
            <a:ext cx="76799" cy="1109065"/>
            <a:chOff x="2038689" y="173907"/>
            <a:chExt cx="57599" cy="831799"/>
          </a:xfrm>
        </p:grpSpPr>
        <p:sp>
          <p:nvSpPr>
            <p:cNvPr id="36" name="Google Shape;36;p2"/>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59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6"/>
        <p:cNvGrpSpPr/>
        <p:nvPr/>
      </p:nvGrpSpPr>
      <p:grpSpPr>
        <a:xfrm>
          <a:off x="0" y="0"/>
          <a:ext cx="0" cy="0"/>
          <a:chOff x="0" y="0"/>
          <a:chExt cx="0" cy="0"/>
        </a:xfrm>
      </p:grpSpPr>
      <p:sp>
        <p:nvSpPr>
          <p:cNvPr id="177" name="Google Shape;177;p11"/>
          <p:cNvSpPr txBox="1">
            <a:spLocks noGrp="1"/>
          </p:cNvSpPr>
          <p:nvPr>
            <p:ph type="ctrTitle"/>
          </p:nvPr>
        </p:nvSpPr>
        <p:spPr>
          <a:xfrm>
            <a:off x="4091567" y="4100433"/>
            <a:ext cx="4074400" cy="73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3200">
                <a:solidFill>
                  <a:schemeClr val="accent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US"/>
              <a:t>Click to edit Master title style</a:t>
            </a:r>
            <a:endParaRPr/>
          </a:p>
        </p:txBody>
      </p:sp>
      <p:sp>
        <p:nvSpPr>
          <p:cNvPr id="178" name="Google Shape;178;p11"/>
          <p:cNvSpPr txBox="1">
            <a:spLocks noGrp="1"/>
          </p:cNvSpPr>
          <p:nvPr>
            <p:ph type="subTitle" idx="1"/>
          </p:nvPr>
        </p:nvSpPr>
        <p:spPr>
          <a:xfrm>
            <a:off x="3110667" y="2398767"/>
            <a:ext cx="5970800" cy="1056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179" name="Google Shape;179;p11"/>
          <p:cNvSpPr/>
          <p:nvPr/>
        </p:nvSpPr>
        <p:spPr>
          <a:xfrm>
            <a:off x="2161559" y="3854151"/>
            <a:ext cx="161597"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51653" y="2809179"/>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11613365" y="6428661"/>
            <a:ext cx="130745" cy="131060"/>
          </a:xfrm>
          <a:custGeom>
            <a:avLst/>
            <a:gdLst/>
            <a:ahLst/>
            <a:cxnLst/>
            <a:rect l="l" t="t" r="r" b="b"/>
            <a:pathLst>
              <a:path w="3742" h="3751" fill="none" extrusionOk="0">
                <a:moveTo>
                  <a:pt x="1" y="0"/>
                </a:moveTo>
                <a:lnTo>
                  <a:pt x="3742" y="0"/>
                </a:lnTo>
                <a:lnTo>
                  <a:pt x="3742" y="3750"/>
                </a:lnTo>
                <a:lnTo>
                  <a:pt x="1" y="3750"/>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367559" y="2076079"/>
            <a:ext cx="77112" cy="76799"/>
          </a:xfrm>
          <a:custGeom>
            <a:avLst/>
            <a:gdLst/>
            <a:ahLst/>
            <a:cxnLst/>
            <a:rect l="l" t="t" r="r" b="b"/>
            <a:pathLst>
              <a:path w="2207" h="2198" fill="none" extrusionOk="0">
                <a:moveTo>
                  <a:pt x="0" y="0"/>
                </a:moveTo>
                <a:lnTo>
                  <a:pt x="2207" y="0"/>
                </a:lnTo>
                <a:lnTo>
                  <a:pt x="2207" y="2197"/>
                </a:lnTo>
                <a:lnTo>
                  <a:pt x="0" y="2197"/>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11018231" y="3938241"/>
            <a:ext cx="138781"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 name="Google Shape;184;p11"/>
          <p:cNvGrpSpPr/>
          <p:nvPr/>
        </p:nvGrpSpPr>
        <p:grpSpPr>
          <a:xfrm>
            <a:off x="10956009" y="4769030"/>
            <a:ext cx="251848" cy="1575375"/>
            <a:chOff x="2877432" y="975334"/>
            <a:chExt cx="188886" cy="1181531"/>
          </a:xfrm>
        </p:grpSpPr>
        <p:sp>
          <p:nvSpPr>
            <p:cNvPr id="185" name="Google Shape;185;p11"/>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 name="Google Shape;188;p11"/>
          <p:cNvSpPr/>
          <p:nvPr/>
        </p:nvSpPr>
        <p:spPr>
          <a:xfrm>
            <a:off x="11625061" y="1553176"/>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 name="Google Shape;189;p11"/>
          <p:cNvGrpSpPr/>
          <p:nvPr/>
        </p:nvGrpSpPr>
        <p:grpSpPr>
          <a:xfrm>
            <a:off x="10025796" y="4324424"/>
            <a:ext cx="130745" cy="1530128"/>
            <a:chOff x="3347921" y="16006"/>
            <a:chExt cx="98059" cy="1147596"/>
          </a:xfrm>
        </p:grpSpPr>
        <p:sp>
          <p:nvSpPr>
            <p:cNvPr id="190" name="Google Shape;190;p11"/>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 name="Google Shape;192;p11"/>
          <p:cNvGrpSpPr/>
          <p:nvPr/>
        </p:nvGrpSpPr>
        <p:grpSpPr>
          <a:xfrm>
            <a:off x="1074428" y="3938218"/>
            <a:ext cx="161563" cy="1013993"/>
            <a:chOff x="5245196" y="3136513"/>
            <a:chExt cx="121172" cy="760495"/>
          </a:xfrm>
        </p:grpSpPr>
        <p:sp>
          <p:nvSpPr>
            <p:cNvPr id="193" name="Google Shape;193;p11"/>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 name="Google Shape;195;p11"/>
          <p:cNvGrpSpPr/>
          <p:nvPr/>
        </p:nvGrpSpPr>
        <p:grpSpPr>
          <a:xfrm>
            <a:off x="334156" y="3203068"/>
            <a:ext cx="251533" cy="3291139"/>
            <a:chOff x="250617" y="2402301"/>
            <a:chExt cx="188650" cy="2468354"/>
          </a:xfrm>
        </p:grpSpPr>
        <p:sp>
          <p:nvSpPr>
            <p:cNvPr id="196" name="Google Shape;196;p11"/>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p:nvPr/>
        </p:nvSpPr>
        <p:spPr>
          <a:xfrm>
            <a:off x="11076286" y="-511969"/>
            <a:ext cx="11285" cy="3359516"/>
          </a:xfrm>
          <a:custGeom>
            <a:avLst/>
            <a:gdLst/>
            <a:ahLst/>
            <a:cxnLst/>
            <a:rect l="l" t="t" r="r" b="b"/>
            <a:pathLst>
              <a:path w="323" h="96151" extrusionOk="0">
                <a:moveTo>
                  <a:pt x="166" y="0"/>
                </a:moveTo>
                <a:lnTo>
                  <a:pt x="1" y="96150"/>
                </a:lnTo>
                <a:lnTo>
                  <a:pt x="323" y="96150"/>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862484" y="28595"/>
            <a:ext cx="11285" cy="2252092"/>
          </a:xfrm>
          <a:custGeom>
            <a:avLst/>
            <a:gdLst/>
            <a:ahLst/>
            <a:cxnLst/>
            <a:rect l="l" t="t" r="r" b="b"/>
            <a:pathLst>
              <a:path w="323" h="64456" extrusionOk="0">
                <a:moveTo>
                  <a:pt x="166" y="0"/>
                </a:moveTo>
                <a:lnTo>
                  <a:pt x="1" y="64456"/>
                </a:lnTo>
                <a:lnTo>
                  <a:pt x="322" y="64456"/>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 name="Google Shape;202;p11"/>
          <p:cNvGrpSpPr/>
          <p:nvPr/>
        </p:nvGrpSpPr>
        <p:grpSpPr>
          <a:xfrm>
            <a:off x="2718253" y="231877"/>
            <a:ext cx="76799" cy="1109065"/>
            <a:chOff x="2038689" y="173907"/>
            <a:chExt cx="57599" cy="831799"/>
          </a:xfrm>
        </p:grpSpPr>
        <p:sp>
          <p:nvSpPr>
            <p:cNvPr id="203" name="Google Shape;203;p11"/>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 name="Google Shape;205;p11"/>
          <p:cNvSpPr/>
          <p:nvPr/>
        </p:nvSpPr>
        <p:spPr>
          <a:xfrm>
            <a:off x="10109787" y="2446045"/>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 name="Google Shape;206;p11"/>
          <p:cNvGrpSpPr/>
          <p:nvPr/>
        </p:nvGrpSpPr>
        <p:grpSpPr>
          <a:xfrm>
            <a:off x="6560227" y="-661988"/>
            <a:ext cx="251848" cy="1575375"/>
            <a:chOff x="2877432" y="975334"/>
            <a:chExt cx="188886" cy="1181531"/>
          </a:xfrm>
        </p:grpSpPr>
        <p:sp>
          <p:nvSpPr>
            <p:cNvPr id="207" name="Google Shape;207;p11"/>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1"/>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1"/>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11"/>
          <p:cNvSpPr/>
          <p:nvPr/>
        </p:nvSpPr>
        <p:spPr>
          <a:xfrm>
            <a:off x="9446406" y="732763"/>
            <a:ext cx="107301" cy="107301"/>
          </a:xfrm>
          <a:custGeom>
            <a:avLst/>
            <a:gdLst/>
            <a:ahLst/>
            <a:cxnLst/>
            <a:rect l="l" t="t" r="r" b="b"/>
            <a:pathLst>
              <a:path w="3071" h="3071" extrusionOk="0">
                <a:moveTo>
                  <a:pt x="1" y="1"/>
                </a:moveTo>
                <a:lnTo>
                  <a:pt x="1" y="3071"/>
                </a:lnTo>
                <a:lnTo>
                  <a:pt x="3071" y="3071"/>
                </a:lnTo>
                <a:lnTo>
                  <a:pt x="307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4040628" y="-298465"/>
            <a:ext cx="161563" cy="1013993"/>
            <a:chOff x="5245196" y="3136513"/>
            <a:chExt cx="121172" cy="760495"/>
          </a:xfrm>
        </p:grpSpPr>
        <p:sp>
          <p:nvSpPr>
            <p:cNvPr id="212" name="Google Shape;212;p11"/>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11"/>
          <p:cNvGrpSpPr/>
          <p:nvPr/>
        </p:nvGrpSpPr>
        <p:grpSpPr>
          <a:xfrm>
            <a:off x="3075057" y="3425629"/>
            <a:ext cx="265649" cy="3771913"/>
            <a:chOff x="1608717" y="1280046"/>
            <a:chExt cx="199237" cy="2828935"/>
          </a:xfrm>
        </p:grpSpPr>
        <p:sp>
          <p:nvSpPr>
            <p:cNvPr id="215" name="Google Shape;215;p11"/>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1"/>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510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8"/>
        <p:cNvGrpSpPr/>
        <p:nvPr/>
      </p:nvGrpSpPr>
      <p:grpSpPr>
        <a:xfrm>
          <a:off x="0" y="0"/>
          <a:ext cx="0" cy="0"/>
          <a:chOff x="0" y="0"/>
          <a:chExt cx="0" cy="0"/>
        </a:xfrm>
      </p:grpSpPr>
      <p:sp>
        <p:nvSpPr>
          <p:cNvPr id="219" name="Google Shape;219;p12"/>
          <p:cNvSpPr txBox="1">
            <a:spLocks noGrp="1"/>
          </p:cNvSpPr>
          <p:nvPr>
            <p:ph type="title" hasCustomPrompt="1"/>
          </p:nvPr>
        </p:nvSpPr>
        <p:spPr>
          <a:xfrm>
            <a:off x="2311633" y="1142200"/>
            <a:ext cx="7568800" cy="1640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solidFill>
                  <a:schemeClr val="accen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20" name="Google Shape;220;p12"/>
          <p:cNvSpPr txBox="1">
            <a:spLocks noGrp="1"/>
          </p:cNvSpPr>
          <p:nvPr>
            <p:ph type="body" idx="1"/>
          </p:nvPr>
        </p:nvSpPr>
        <p:spPr>
          <a:xfrm>
            <a:off x="4277433" y="2782600"/>
            <a:ext cx="3637200" cy="954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grpSp>
        <p:nvGrpSpPr>
          <p:cNvPr id="221" name="Google Shape;221;p12"/>
          <p:cNvGrpSpPr/>
          <p:nvPr/>
        </p:nvGrpSpPr>
        <p:grpSpPr>
          <a:xfrm>
            <a:off x="963261" y="4550055"/>
            <a:ext cx="10265493" cy="2511284"/>
            <a:chOff x="4558950" y="838825"/>
            <a:chExt cx="2813800" cy="688350"/>
          </a:xfrm>
        </p:grpSpPr>
        <p:sp>
          <p:nvSpPr>
            <p:cNvPr id="222" name="Google Shape;222;p12"/>
            <p:cNvSpPr/>
            <p:nvPr/>
          </p:nvSpPr>
          <p:spPr>
            <a:xfrm>
              <a:off x="6067275" y="838825"/>
              <a:ext cx="46025" cy="39525"/>
            </a:xfrm>
            <a:custGeom>
              <a:avLst/>
              <a:gdLst/>
              <a:ahLst/>
              <a:cxnLst/>
              <a:rect l="l" t="t" r="r" b="b"/>
              <a:pathLst>
                <a:path w="1841" h="1581" extrusionOk="0">
                  <a:moveTo>
                    <a:pt x="1059" y="0"/>
                  </a:moveTo>
                  <a:cubicBezTo>
                    <a:pt x="353" y="0"/>
                    <a:pt x="1" y="857"/>
                    <a:pt x="492" y="1348"/>
                  </a:cubicBezTo>
                  <a:cubicBezTo>
                    <a:pt x="656" y="1508"/>
                    <a:pt x="856" y="1580"/>
                    <a:pt x="1051" y="1580"/>
                  </a:cubicBezTo>
                  <a:cubicBezTo>
                    <a:pt x="1456" y="1580"/>
                    <a:pt x="1840" y="1270"/>
                    <a:pt x="1840" y="794"/>
                  </a:cubicBezTo>
                  <a:cubicBezTo>
                    <a:pt x="1840" y="353"/>
                    <a:pt x="1487"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2"/>
            <p:cNvSpPr/>
            <p:nvPr/>
          </p:nvSpPr>
          <p:spPr>
            <a:xfrm>
              <a:off x="4703850" y="911275"/>
              <a:ext cx="2580700" cy="613375"/>
            </a:xfrm>
            <a:custGeom>
              <a:avLst/>
              <a:gdLst/>
              <a:ahLst/>
              <a:cxnLst/>
              <a:rect l="l" t="t" r="r" b="b"/>
              <a:pathLst>
                <a:path w="103228" h="24535" extrusionOk="0">
                  <a:moveTo>
                    <a:pt x="47431" y="0"/>
                  </a:moveTo>
                  <a:lnTo>
                    <a:pt x="34779" y="13685"/>
                  </a:lnTo>
                  <a:lnTo>
                    <a:pt x="20906" y="18309"/>
                  </a:lnTo>
                  <a:lnTo>
                    <a:pt x="15412" y="16898"/>
                  </a:lnTo>
                  <a:lnTo>
                    <a:pt x="9061" y="9892"/>
                  </a:lnTo>
                  <a:lnTo>
                    <a:pt x="1" y="24459"/>
                  </a:lnTo>
                  <a:lnTo>
                    <a:pt x="127" y="24534"/>
                  </a:lnTo>
                  <a:lnTo>
                    <a:pt x="9086" y="10131"/>
                  </a:lnTo>
                  <a:lnTo>
                    <a:pt x="15336" y="17024"/>
                  </a:lnTo>
                  <a:lnTo>
                    <a:pt x="20893" y="18448"/>
                  </a:lnTo>
                  <a:lnTo>
                    <a:pt x="20918" y="18461"/>
                  </a:lnTo>
                  <a:lnTo>
                    <a:pt x="34855" y="13811"/>
                  </a:lnTo>
                  <a:lnTo>
                    <a:pt x="47431" y="215"/>
                  </a:lnTo>
                  <a:lnTo>
                    <a:pt x="59099" y="12778"/>
                  </a:lnTo>
                  <a:lnTo>
                    <a:pt x="67479" y="19620"/>
                  </a:lnTo>
                  <a:lnTo>
                    <a:pt x="76513" y="18196"/>
                  </a:lnTo>
                  <a:lnTo>
                    <a:pt x="82209" y="19885"/>
                  </a:lnTo>
                  <a:lnTo>
                    <a:pt x="88661" y="9035"/>
                  </a:lnTo>
                  <a:lnTo>
                    <a:pt x="95138" y="5860"/>
                  </a:lnTo>
                  <a:lnTo>
                    <a:pt x="103101" y="24496"/>
                  </a:lnTo>
                  <a:lnTo>
                    <a:pt x="103227" y="24433"/>
                  </a:lnTo>
                  <a:lnTo>
                    <a:pt x="95213" y="5671"/>
                  </a:lnTo>
                  <a:lnTo>
                    <a:pt x="88585" y="8922"/>
                  </a:lnTo>
                  <a:lnTo>
                    <a:pt x="88560" y="8934"/>
                  </a:lnTo>
                  <a:lnTo>
                    <a:pt x="82146" y="19708"/>
                  </a:lnTo>
                  <a:lnTo>
                    <a:pt x="76539" y="18057"/>
                  </a:lnTo>
                  <a:lnTo>
                    <a:pt x="76513" y="18045"/>
                  </a:lnTo>
                  <a:lnTo>
                    <a:pt x="67529" y="19469"/>
                  </a:lnTo>
                  <a:lnTo>
                    <a:pt x="59187" y="12664"/>
                  </a:lnTo>
                  <a:lnTo>
                    <a:pt x="47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2"/>
            <p:cNvSpPr/>
            <p:nvPr/>
          </p:nvSpPr>
          <p:spPr>
            <a:xfrm>
              <a:off x="4704175" y="930800"/>
              <a:ext cx="2582575" cy="595725"/>
            </a:xfrm>
            <a:custGeom>
              <a:avLst/>
              <a:gdLst/>
              <a:ahLst/>
              <a:cxnLst/>
              <a:rect l="l" t="t" r="r" b="b"/>
              <a:pathLst>
                <a:path w="103303" h="23829" extrusionOk="0">
                  <a:moveTo>
                    <a:pt x="67125" y="1"/>
                  </a:moveTo>
                  <a:lnTo>
                    <a:pt x="58065" y="5948"/>
                  </a:lnTo>
                  <a:lnTo>
                    <a:pt x="47115" y="9817"/>
                  </a:lnTo>
                  <a:lnTo>
                    <a:pt x="41747" y="17995"/>
                  </a:lnTo>
                  <a:lnTo>
                    <a:pt x="26941" y="870"/>
                  </a:lnTo>
                  <a:lnTo>
                    <a:pt x="19822" y="13421"/>
                  </a:lnTo>
                  <a:lnTo>
                    <a:pt x="8758" y="16054"/>
                  </a:lnTo>
                  <a:lnTo>
                    <a:pt x="8733" y="16054"/>
                  </a:lnTo>
                  <a:lnTo>
                    <a:pt x="1" y="23665"/>
                  </a:lnTo>
                  <a:lnTo>
                    <a:pt x="101" y="23766"/>
                  </a:lnTo>
                  <a:lnTo>
                    <a:pt x="8809" y="16180"/>
                  </a:lnTo>
                  <a:lnTo>
                    <a:pt x="19885" y="13547"/>
                  </a:lnTo>
                  <a:lnTo>
                    <a:pt x="19910" y="13547"/>
                  </a:lnTo>
                  <a:lnTo>
                    <a:pt x="26966" y="1122"/>
                  </a:lnTo>
                  <a:lnTo>
                    <a:pt x="41697" y="18158"/>
                  </a:lnTo>
                  <a:lnTo>
                    <a:pt x="41760" y="18234"/>
                  </a:lnTo>
                  <a:lnTo>
                    <a:pt x="47203" y="9930"/>
                  </a:lnTo>
                  <a:lnTo>
                    <a:pt x="58116" y="6087"/>
                  </a:lnTo>
                  <a:lnTo>
                    <a:pt x="67088" y="190"/>
                  </a:lnTo>
                  <a:lnTo>
                    <a:pt x="73224" y="8884"/>
                  </a:lnTo>
                  <a:lnTo>
                    <a:pt x="73262" y="8935"/>
                  </a:lnTo>
                  <a:lnTo>
                    <a:pt x="81125" y="5583"/>
                  </a:lnTo>
                  <a:lnTo>
                    <a:pt x="94091" y="13408"/>
                  </a:lnTo>
                  <a:lnTo>
                    <a:pt x="103189" y="23829"/>
                  </a:lnTo>
                  <a:lnTo>
                    <a:pt x="103303" y="23728"/>
                  </a:lnTo>
                  <a:lnTo>
                    <a:pt x="94192" y="13307"/>
                  </a:lnTo>
                  <a:lnTo>
                    <a:pt x="81138" y="5419"/>
                  </a:lnTo>
                  <a:lnTo>
                    <a:pt x="73312" y="8758"/>
                  </a:lnTo>
                  <a:lnTo>
                    <a:pt x="671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2"/>
            <p:cNvSpPr/>
            <p:nvPr/>
          </p:nvSpPr>
          <p:spPr>
            <a:xfrm>
              <a:off x="4904225" y="1145950"/>
              <a:ext cx="46000" cy="39350"/>
            </a:xfrm>
            <a:custGeom>
              <a:avLst/>
              <a:gdLst/>
              <a:ahLst/>
              <a:cxnLst/>
              <a:rect l="l" t="t" r="r" b="b"/>
              <a:pathLst>
                <a:path w="1840" h="1574" extrusionOk="0">
                  <a:moveTo>
                    <a:pt x="1059" y="1"/>
                  </a:moveTo>
                  <a:cubicBezTo>
                    <a:pt x="353" y="1"/>
                    <a:pt x="0" y="845"/>
                    <a:pt x="504" y="1337"/>
                  </a:cubicBezTo>
                  <a:cubicBezTo>
                    <a:pt x="664" y="1501"/>
                    <a:pt x="861" y="1574"/>
                    <a:pt x="1054" y="1574"/>
                  </a:cubicBezTo>
                  <a:cubicBezTo>
                    <a:pt x="1455" y="1574"/>
                    <a:pt x="1840" y="1258"/>
                    <a:pt x="1840" y="782"/>
                  </a:cubicBezTo>
                  <a:cubicBezTo>
                    <a:pt x="1840" y="354"/>
                    <a:pt x="1487" y="1"/>
                    <a:pt x="1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2"/>
            <p:cNvSpPr/>
            <p:nvPr/>
          </p:nvSpPr>
          <p:spPr>
            <a:xfrm>
              <a:off x="5062350" y="1316075"/>
              <a:ext cx="46025" cy="39350"/>
            </a:xfrm>
            <a:custGeom>
              <a:avLst/>
              <a:gdLst/>
              <a:ahLst/>
              <a:cxnLst/>
              <a:rect l="l" t="t" r="r" b="b"/>
              <a:pathLst>
                <a:path w="1841" h="1574" extrusionOk="0">
                  <a:moveTo>
                    <a:pt x="1059" y="0"/>
                  </a:moveTo>
                  <a:cubicBezTo>
                    <a:pt x="354" y="0"/>
                    <a:pt x="1" y="845"/>
                    <a:pt x="492" y="1336"/>
                  </a:cubicBezTo>
                  <a:cubicBezTo>
                    <a:pt x="656" y="1500"/>
                    <a:pt x="856" y="1573"/>
                    <a:pt x="1051" y="1573"/>
                  </a:cubicBezTo>
                  <a:cubicBezTo>
                    <a:pt x="1456" y="1573"/>
                    <a:pt x="1841" y="1258"/>
                    <a:pt x="1841" y="782"/>
                  </a:cubicBezTo>
                  <a:cubicBezTo>
                    <a:pt x="1841" y="353"/>
                    <a:pt x="1488" y="0"/>
                    <a:pt x="1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2"/>
            <p:cNvSpPr/>
            <p:nvPr/>
          </p:nvSpPr>
          <p:spPr>
            <a:xfrm>
              <a:off x="5209475" y="1350400"/>
              <a:ext cx="39725" cy="39725"/>
            </a:xfrm>
            <a:custGeom>
              <a:avLst/>
              <a:gdLst/>
              <a:ahLst/>
              <a:cxnLst/>
              <a:rect l="l" t="t" r="r" b="b"/>
              <a:pathLst>
                <a:path w="1589" h="1589" extrusionOk="0">
                  <a:moveTo>
                    <a:pt x="794" y="1"/>
                  </a:moveTo>
                  <a:cubicBezTo>
                    <a:pt x="353" y="1"/>
                    <a:pt x="0" y="354"/>
                    <a:pt x="0" y="795"/>
                  </a:cubicBezTo>
                  <a:cubicBezTo>
                    <a:pt x="0" y="1223"/>
                    <a:pt x="353" y="1589"/>
                    <a:pt x="794" y="1589"/>
                  </a:cubicBezTo>
                  <a:cubicBezTo>
                    <a:pt x="1235" y="1589"/>
                    <a:pt x="1588" y="1223"/>
                    <a:pt x="1588" y="795"/>
                  </a:cubicBezTo>
                  <a:cubicBezTo>
                    <a:pt x="1588" y="354"/>
                    <a:pt x="1235"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2"/>
            <p:cNvSpPr/>
            <p:nvPr/>
          </p:nvSpPr>
          <p:spPr>
            <a:xfrm>
              <a:off x="5173875" y="1248975"/>
              <a:ext cx="46025" cy="39450"/>
            </a:xfrm>
            <a:custGeom>
              <a:avLst/>
              <a:gdLst/>
              <a:ahLst/>
              <a:cxnLst/>
              <a:rect l="l" t="t" r="r" b="b"/>
              <a:pathLst>
                <a:path w="1841" h="1578" extrusionOk="0">
                  <a:moveTo>
                    <a:pt x="1059" y="0"/>
                  </a:moveTo>
                  <a:cubicBezTo>
                    <a:pt x="353" y="0"/>
                    <a:pt x="0" y="845"/>
                    <a:pt x="505" y="1349"/>
                  </a:cubicBezTo>
                  <a:cubicBezTo>
                    <a:pt x="663" y="1507"/>
                    <a:pt x="858" y="1578"/>
                    <a:pt x="1049" y="1578"/>
                  </a:cubicBezTo>
                  <a:cubicBezTo>
                    <a:pt x="1452" y="1578"/>
                    <a:pt x="1840" y="1264"/>
                    <a:pt x="1840" y="794"/>
                  </a:cubicBezTo>
                  <a:cubicBezTo>
                    <a:pt x="1840" y="353"/>
                    <a:pt x="1487"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2"/>
            <p:cNvSpPr/>
            <p:nvPr/>
          </p:nvSpPr>
          <p:spPr>
            <a:xfrm>
              <a:off x="5352500" y="938375"/>
              <a:ext cx="46000" cy="39500"/>
            </a:xfrm>
            <a:custGeom>
              <a:avLst/>
              <a:gdLst/>
              <a:ahLst/>
              <a:cxnLst/>
              <a:rect l="l" t="t" r="r" b="b"/>
              <a:pathLst>
                <a:path w="1840" h="1580" extrusionOk="0">
                  <a:moveTo>
                    <a:pt x="1059" y="0"/>
                  </a:moveTo>
                  <a:cubicBezTo>
                    <a:pt x="353" y="0"/>
                    <a:pt x="0" y="857"/>
                    <a:pt x="504" y="1348"/>
                  </a:cubicBezTo>
                  <a:cubicBezTo>
                    <a:pt x="664" y="1508"/>
                    <a:pt x="861" y="1580"/>
                    <a:pt x="1054" y="1580"/>
                  </a:cubicBezTo>
                  <a:cubicBezTo>
                    <a:pt x="1455" y="1580"/>
                    <a:pt x="1840" y="1270"/>
                    <a:pt x="1840" y="794"/>
                  </a:cubicBezTo>
                  <a:cubicBezTo>
                    <a:pt x="1840" y="353"/>
                    <a:pt x="1487"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2"/>
            <p:cNvSpPr/>
            <p:nvPr/>
          </p:nvSpPr>
          <p:spPr>
            <a:xfrm>
              <a:off x="5722650" y="1358275"/>
              <a:ext cx="46000" cy="39525"/>
            </a:xfrm>
            <a:custGeom>
              <a:avLst/>
              <a:gdLst/>
              <a:ahLst/>
              <a:cxnLst/>
              <a:rect l="l" t="t" r="r" b="b"/>
              <a:pathLst>
                <a:path w="1840" h="1581" extrusionOk="0">
                  <a:moveTo>
                    <a:pt x="1046" y="1"/>
                  </a:moveTo>
                  <a:cubicBezTo>
                    <a:pt x="353" y="1"/>
                    <a:pt x="0" y="858"/>
                    <a:pt x="492" y="1349"/>
                  </a:cubicBezTo>
                  <a:cubicBezTo>
                    <a:pt x="655" y="1509"/>
                    <a:pt x="855" y="1581"/>
                    <a:pt x="1050" y="1581"/>
                  </a:cubicBezTo>
                  <a:cubicBezTo>
                    <a:pt x="1455" y="1581"/>
                    <a:pt x="1840" y="1271"/>
                    <a:pt x="1840" y="795"/>
                  </a:cubicBezTo>
                  <a:cubicBezTo>
                    <a:pt x="1840" y="354"/>
                    <a:pt x="1487" y="1"/>
                    <a:pt x="1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2"/>
            <p:cNvSpPr/>
            <p:nvPr/>
          </p:nvSpPr>
          <p:spPr>
            <a:xfrm>
              <a:off x="5859350" y="1157300"/>
              <a:ext cx="46025" cy="39450"/>
            </a:xfrm>
            <a:custGeom>
              <a:avLst/>
              <a:gdLst/>
              <a:ahLst/>
              <a:cxnLst/>
              <a:rect l="l" t="t" r="r" b="b"/>
              <a:pathLst>
                <a:path w="1841" h="1578" extrusionOk="0">
                  <a:moveTo>
                    <a:pt x="1059" y="1"/>
                  </a:moveTo>
                  <a:cubicBezTo>
                    <a:pt x="354" y="1"/>
                    <a:pt x="1" y="845"/>
                    <a:pt x="492" y="1349"/>
                  </a:cubicBezTo>
                  <a:cubicBezTo>
                    <a:pt x="655" y="1507"/>
                    <a:pt x="852" y="1578"/>
                    <a:pt x="1046" y="1578"/>
                  </a:cubicBezTo>
                  <a:cubicBezTo>
                    <a:pt x="1453" y="1578"/>
                    <a:pt x="1841" y="1264"/>
                    <a:pt x="1841" y="794"/>
                  </a:cubicBezTo>
                  <a:cubicBezTo>
                    <a:pt x="1841" y="353"/>
                    <a:pt x="1488" y="1"/>
                    <a:pt x="1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2"/>
            <p:cNvSpPr/>
            <p:nvPr/>
          </p:nvSpPr>
          <p:spPr>
            <a:xfrm>
              <a:off x="6131225" y="1060900"/>
              <a:ext cx="46025" cy="39350"/>
            </a:xfrm>
            <a:custGeom>
              <a:avLst/>
              <a:gdLst/>
              <a:ahLst/>
              <a:cxnLst/>
              <a:rect l="l" t="t" r="r" b="b"/>
              <a:pathLst>
                <a:path w="1841" h="1574" extrusionOk="0">
                  <a:moveTo>
                    <a:pt x="1059" y="1"/>
                  </a:moveTo>
                  <a:cubicBezTo>
                    <a:pt x="353" y="1"/>
                    <a:pt x="1" y="845"/>
                    <a:pt x="492" y="1336"/>
                  </a:cubicBezTo>
                  <a:cubicBezTo>
                    <a:pt x="656" y="1500"/>
                    <a:pt x="856" y="1574"/>
                    <a:pt x="1051" y="1574"/>
                  </a:cubicBezTo>
                  <a:cubicBezTo>
                    <a:pt x="1456" y="1574"/>
                    <a:pt x="1840" y="1258"/>
                    <a:pt x="1840" y="782"/>
                  </a:cubicBezTo>
                  <a:cubicBezTo>
                    <a:pt x="1840" y="341"/>
                    <a:pt x="1487" y="1"/>
                    <a:pt x="1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2"/>
            <p:cNvSpPr/>
            <p:nvPr/>
          </p:nvSpPr>
          <p:spPr>
            <a:xfrm>
              <a:off x="6358050" y="914425"/>
              <a:ext cx="46000" cy="39350"/>
            </a:xfrm>
            <a:custGeom>
              <a:avLst/>
              <a:gdLst/>
              <a:ahLst/>
              <a:cxnLst/>
              <a:rect l="l" t="t" r="r" b="b"/>
              <a:pathLst>
                <a:path w="1840" h="1574" extrusionOk="0">
                  <a:moveTo>
                    <a:pt x="1059" y="0"/>
                  </a:moveTo>
                  <a:cubicBezTo>
                    <a:pt x="353" y="0"/>
                    <a:pt x="0" y="845"/>
                    <a:pt x="504" y="1336"/>
                  </a:cubicBezTo>
                  <a:cubicBezTo>
                    <a:pt x="664" y="1500"/>
                    <a:pt x="861" y="1573"/>
                    <a:pt x="1054" y="1573"/>
                  </a:cubicBezTo>
                  <a:cubicBezTo>
                    <a:pt x="1455" y="1573"/>
                    <a:pt x="1840" y="1258"/>
                    <a:pt x="1840" y="782"/>
                  </a:cubicBezTo>
                  <a:cubicBezTo>
                    <a:pt x="1840" y="353"/>
                    <a:pt x="1487"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2"/>
            <p:cNvSpPr/>
            <p:nvPr/>
          </p:nvSpPr>
          <p:spPr>
            <a:xfrm>
              <a:off x="6510200" y="1128325"/>
              <a:ext cx="46025" cy="39450"/>
            </a:xfrm>
            <a:custGeom>
              <a:avLst/>
              <a:gdLst/>
              <a:ahLst/>
              <a:cxnLst/>
              <a:rect l="l" t="t" r="r" b="b"/>
              <a:pathLst>
                <a:path w="1841" h="1578" extrusionOk="0">
                  <a:moveTo>
                    <a:pt x="1046" y="0"/>
                  </a:moveTo>
                  <a:cubicBezTo>
                    <a:pt x="353" y="0"/>
                    <a:pt x="0" y="845"/>
                    <a:pt x="492" y="1349"/>
                  </a:cubicBezTo>
                  <a:cubicBezTo>
                    <a:pt x="650" y="1507"/>
                    <a:pt x="846" y="1578"/>
                    <a:pt x="1039" y="1578"/>
                  </a:cubicBezTo>
                  <a:cubicBezTo>
                    <a:pt x="1446" y="1578"/>
                    <a:pt x="1840" y="1264"/>
                    <a:pt x="1840" y="794"/>
                  </a:cubicBezTo>
                  <a:cubicBezTo>
                    <a:pt x="1840" y="353"/>
                    <a:pt x="1487" y="0"/>
                    <a:pt x="1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2"/>
            <p:cNvSpPr/>
            <p:nvPr/>
          </p:nvSpPr>
          <p:spPr>
            <a:xfrm>
              <a:off x="6708025" y="1051150"/>
              <a:ext cx="46025" cy="39425"/>
            </a:xfrm>
            <a:custGeom>
              <a:avLst/>
              <a:gdLst/>
              <a:ahLst/>
              <a:cxnLst/>
              <a:rect l="l" t="t" r="r" b="b"/>
              <a:pathLst>
                <a:path w="1841" h="1577" extrusionOk="0">
                  <a:moveTo>
                    <a:pt x="1059" y="0"/>
                  </a:moveTo>
                  <a:cubicBezTo>
                    <a:pt x="354" y="0"/>
                    <a:pt x="1" y="844"/>
                    <a:pt x="492" y="1348"/>
                  </a:cubicBezTo>
                  <a:cubicBezTo>
                    <a:pt x="654" y="1506"/>
                    <a:pt x="851" y="1577"/>
                    <a:pt x="1044" y="1577"/>
                  </a:cubicBezTo>
                  <a:cubicBezTo>
                    <a:pt x="1451" y="1577"/>
                    <a:pt x="1840" y="1260"/>
                    <a:pt x="1840" y="781"/>
                  </a:cubicBezTo>
                  <a:cubicBezTo>
                    <a:pt x="1840" y="353"/>
                    <a:pt x="1488"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2"/>
            <p:cNvSpPr/>
            <p:nvPr/>
          </p:nvSpPr>
          <p:spPr>
            <a:xfrm>
              <a:off x="7033125" y="1244875"/>
              <a:ext cx="46025" cy="39450"/>
            </a:xfrm>
            <a:custGeom>
              <a:avLst/>
              <a:gdLst/>
              <a:ahLst/>
              <a:cxnLst/>
              <a:rect l="l" t="t" r="r" b="b"/>
              <a:pathLst>
                <a:path w="1841" h="1578" extrusionOk="0">
                  <a:moveTo>
                    <a:pt x="1047" y="1"/>
                  </a:moveTo>
                  <a:cubicBezTo>
                    <a:pt x="341" y="1"/>
                    <a:pt x="1" y="858"/>
                    <a:pt x="492" y="1349"/>
                  </a:cubicBezTo>
                  <a:cubicBezTo>
                    <a:pt x="651" y="1507"/>
                    <a:pt x="847" y="1578"/>
                    <a:pt x="1040" y="1578"/>
                  </a:cubicBezTo>
                  <a:cubicBezTo>
                    <a:pt x="1447" y="1578"/>
                    <a:pt x="1841" y="1264"/>
                    <a:pt x="1841" y="795"/>
                  </a:cubicBezTo>
                  <a:cubicBezTo>
                    <a:pt x="1841" y="353"/>
                    <a:pt x="1488" y="1"/>
                    <a:pt x="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2"/>
            <p:cNvSpPr/>
            <p:nvPr/>
          </p:nvSpPr>
          <p:spPr>
            <a:xfrm>
              <a:off x="4898850" y="1313550"/>
              <a:ext cx="46025" cy="39350"/>
            </a:xfrm>
            <a:custGeom>
              <a:avLst/>
              <a:gdLst/>
              <a:ahLst/>
              <a:cxnLst/>
              <a:rect l="l" t="t" r="r" b="b"/>
              <a:pathLst>
                <a:path w="1841" h="1574" extrusionOk="0">
                  <a:moveTo>
                    <a:pt x="1059" y="1"/>
                  </a:moveTo>
                  <a:cubicBezTo>
                    <a:pt x="354" y="1"/>
                    <a:pt x="1" y="845"/>
                    <a:pt x="492" y="1336"/>
                  </a:cubicBezTo>
                  <a:cubicBezTo>
                    <a:pt x="656" y="1500"/>
                    <a:pt x="856" y="1574"/>
                    <a:pt x="1051" y="1574"/>
                  </a:cubicBezTo>
                  <a:cubicBezTo>
                    <a:pt x="1456" y="1574"/>
                    <a:pt x="1841" y="1258"/>
                    <a:pt x="1841" y="782"/>
                  </a:cubicBezTo>
                  <a:cubicBezTo>
                    <a:pt x="1841" y="341"/>
                    <a:pt x="1488" y="1"/>
                    <a:pt x="1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2"/>
            <p:cNvSpPr/>
            <p:nvPr/>
          </p:nvSpPr>
          <p:spPr>
            <a:xfrm>
              <a:off x="5551575" y="1234800"/>
              <a:ext cx="46025" cy="39350"/>
            </a:xfrm>
            <a:custGeom>
              <a:avLst/>
              <a:gdLst/>
              <a:ahLst/>
              <a:cxnLst/>
              <a:rect l="l" t="t" r="r" b="b"/>
              <a:pathLst>
                <a:path w="1841" h="1574" extrusionOk="0">
                  <a:moveTo>
                    <a:pt x="1059" y="0"/>
                  </a:moveTo>
                  <a:cubicBezTo>
                    <a:pt x="354" y="0"/>
                    <a:pt x="1" y="845"/>
                    <a:pt x="505" y="1336"/>
                  </a:cubicBezTo>
                  <a:cubicBezTo>
                    <a:pt x="665" y="1500"/>
                    <a:pt x="862" y="1573"/>
                    <a:pt x="1055" y="1573"/>
                  </a:cubicBezTo>
                  <a:cubicBezTo>
                    <a:pt x="1456" y="1573"/>
                    <a:pt x="1841" y="1258"/>
                    <a:pt x="1841" y="782"/>
                  </a:cubicBezTo>
                  <a:cubicBezTo>
                    <a:pt x="1841" y="341"/>
                    <a:pt x="1488" y="0"/>
                    <a:pt x="1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2"/>
            <p:cNvSpPr/>
            <p:nvPr/>
          </p:nvSpPr>
          <p:spPr>
            <a:xfrm>
              <a:off x="5887400" y="907725"/>
              <a:ext cx="45075" cy="39575"/>
            </a:xfrm>
            <a:custGeom>
              <a:avLst/>
              <a:gdLst/>
              <a:ahLst/>
              <a:cxnLst/>
              <a:rect l="l" t="t" r="r" b="b"/>
              <a:pathLst>
                <a:path w="1803" h="1583" extrusionOk="0">
                  <a:moveTo>
                    <a:pt x="896" y="1"/>
                  </a:moveTo>
                  <a:cubicBezTo>
                    <a:pt x="589" y="1"/>
                    <a:pt x="299" y="182"/>
                    <a:pt x="177" y="483"/>
                  </a:cubicBezTo>
                  <a:cubicBezTo>
                    <a:pt x="0" y="886"/>
                    <a:pt x="189" y="1352"/>
                    <a:pt x="593" y="1516"/>
                  </a:cubicBezTo>
                  <a:cubicBezTo>
                    <a:pt x="695" y="1561"/>
                    <a:pt x="802" y="1582"/>
                    <a:pt x="907" y="1582"/>
                  </a:cubicBezTo>
                  <a:cubicBezTo>
                    <a:pt x="1215" y="1582"/>
                    <a:pt x="1507" y="1400"/>
                    <a:pt x="1639" y="1100"/>
                  </a:cubicBezTo>
                  <a:cubicBezTo>
                    <a:pt x="1802" y="697"/>
                    <a:pt x="1613" y="231"/>
                    <a:pt x="1210" y="67"/>
                  </a:cubicBezTo>
                  <a:cubicBezTo>
                    <a:pt x="1107" y="22"/>
                    <a:pt x="1001" y="1"/>
                    <a:pt x="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2"/>
            <p:cNvSpPr/>
            <p:nvPr/>
          </p:nvSpPr>
          <p:spPr>
            <a:xfrm>
              <a:off x="6166200" y="1209275"/>
              <a:ext cx="39700" cy="39725"/>
            </a:xfrm>
            <a:custGeom>
              <a:avLst/>
              <a:gdLst/>
              <a:ahLst/>
              <a:cxnLst/>
              <a:rect l="l" t="t" r="r" b="b"/>
              <a:pathLst>
                <a:path w="1588" h="1589" extrusionOk="0">
                  <a:moveTo>
                    <a:pt x="794" y="1"/>
                  </a:moveTo>
                  <a:cubicBezTo>
                    <a:pt x="366" y="1"/>
                    <a:pt x="0" y="354"/>
                    <a:pt x="0" y="795"/>
                  </a:cubicBezTo>
                  <a:cubicBezTo>
                    <a:pt x="0" y="1223"/>
                    <a:pt x="366" y="1588"/>
                    <a:pt x="794" y="1588"/>
                  </a:cubicBezTo>
                  <a:cubicBezTo>
                    <a:pt x="1235" y="1588"/>
                    <a:pt x="1588" y="1223"/>
                    <a:pt x="1588" y="795"/>
                  </a:cubicBezTo>
                  <a:cubicBezTo>
                    <a:pt x="1588" y="354"/>
                    <a:pt x="1235"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6373800" y="1380650"/>
              <a:ext cx="39700" cy="39400"/>
            </a:xfrm>
            <a:custGeom>
              <a:avLst/>
              <a:gdLst/>
              <a:ahLst/>
              <a:cxnLst/>
              <a:rect l="l" t="t" r="r" b="b"/>
              <a:pathLst>
                <a:path w="1588" h="1576" extrusionOk="0">
                  <a:moveTo>
                    <a:pt x="794" y="1"/>
                  </a:moveTo>
                  <a:cubicBezTo>
                    <a:pt x="353" y="1"/>
                    <a:pt x="0" y="353"/>
                    <a:pt x="0" y="794"/>
                  </a:cubicBezTo>
                  <a:cubicBezTo>
                    <a:pt x="0" y="1223"/>
                    <a:pt x="353" y="1576"/>
                    <a:pt x="794" y="1576"/>
                  </a:cubicBezTo>
                  <a:cubicBezTo>
                    <a:pt x="1235" y="1576"/>
                    <a:pt x="1588" y="1223"/>
                    <a:pt x="1588" y="794"/>
                  </a:cubicBezTo>
                  <a:cubicBezTo>
                    <a:pt x="1588" y="353"/>
                    <a:pt x="1235"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2"/>
            <p:cNvSpPr/>
            <p:nvPr/>
          </p:nvSpPr>
          <p:spPr>
            <a:xfrm>
              <a:off x="6594950" y="1344425"/>
              <a:ext cx="46000" cy="39350"/>
            </a:xfrm>
            <a:custGeom>
              <a:avLst/>
              <a:gdLst/>
              <a:ahLst/>
              <a:cxnLst/>
              <a:rect l="l" t="t" r="r" b="b"/>
              <a:pathLst>
                <a:path w="1840" h="1574" extrusionOk="0">
                  <a:moveTo>
                    <a:pt x="1059" y="1"/>
                  </a:moveTo>
                  <a:cubicBezTo>
                    <a:pt x="353" y="1"/>
                    <a:pt x="0" y="845"/>
                    <a:pt x="491" y="1336"/>
                  </a:cubicBezTo>
                  <a:cubicBezTo>
                    <a:pt x="655" y="1500"/>
                    <a:pt x="855" y="1573"/>
                    <a:pt x="1050" y="1573"/>
                  </a:cubicBezTo>
                  <a:cubicBezTo>
                    <a:pt x="1455" y="1573"/>
                    <a:pt x="1840" y="1258"/>
                    <a:pt x="1840" y="782"/>
                  </a:cubicBezTo>
                  <a:cubicBezTo>
                    <a:pt x="1840" y="353"/>
                    <a:pt x="1487" y="1"/>
                    <a:pt x="1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2"/>
            <p:cNvSpPr/>
            <p:nvPr/>
          </p:nvSpPr>
          <p:spPr>
            <a:xfrm>
              <a:off x="6731025" y="1382850"/>
              <a:ext cx="46025" cy="39475"/>
            </a:xfrm>
            <a:custGeom>
              <a:avLst/>
              <a:gdLst/>
              <a:ahLst/>
              <a:cxnLst/>
              <a:rect l="l" t="t" r="r" b="b"/>
              <a:pathLst>
                <a:path w="1841" h="1579" extrusionOk="0">
                  <a:moveTo>
                    <a:pt x="1059" y="1"/>
                  </a:moveTo>
                  <a:cubicBezTo>
                    <a:pt x="353" y="1"/>
                    <a:pt x="1" y="858"/>
                    <a:pt x="505" y="1349"/>
                  </a:cubicBezTo>
                  <a:cubicBezTo>
                    <a:pt x="663" y="1507"/>
                    <a:pt x="858" y="1578"/>
                    <a:pt x="1049" y="1578"/>
                  </a:cubicBezTo>
                  <a:cubicBezTo>
                    <a:pt x="1452" y="1578"/>
                    <a:pt x="1840" y="1265"/>
                    <a:pt x="1840" y="795"/>
                  </a:cubicBezTo>
                  <a:cubicBezTo>
                    <a:pt x="1840" y="354"/>
                    <a:pt x="1488" y="1"/>
                    <a:pt x="1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2"/>
            <p:cNvSpPr/>
            <p:nvPr/>
          </p:nvSpPr>
          <p:spPr>
            <a:xfrm>
              <a:off x="6891700" y="1116350"/>
              <a:ext cx="46000" cy="39350"/>
            </a:xfrm>
            <a:custGeom>
              <a:avLst/>
              <a:gdLst/>
              <a:ahLst/>
              <a:cxnLst/>
              <a:rect l="l" t="t" r="r" b="b"/>
              <a:pathLst>
                <a:path w="1840" h="1574" extrusionOk="0">
                  <a:moveTo>
                    <a:pt x="1046" y="1"/>
                  </a:moveTo>
                  <a:cubicBezTo>
                    <a:pt x="353" y="1"/>
                    <a:pt x="0" y="845"/>
                    <a:pt x="491" y="1336"/>
                  </a:cubicBezTo>
                  <a:cubicBezTo>
                    <a:pt x="651" y="1500"/>
                    <a:pt x="850" y="1573"/>
                    <a:pt x="1045" y="1573"/>
                  </a:cubicBezTo>
                  <a:cubicBezTo>
                    <a:pt x="1450" y="1573"/>
                    <a:pt x="1840" y="1258"/>
                    <a:pt x="1840" y="782"/>
                  </a:cubicBezTo>
                  <a:cubicBezTo>
                    <a:pt x="1840" y="353"/>
                    <a:pt x="1487"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2"/>
            <p:cNvSpPr/>
            <p:nvPr/>
          </p:nvSpPr>
          <p:spPr>
            <a:xfrm>
              <a:off x="7059275" y="1035400"/>
              <a:ext cx="46025" cy="39450"/>
            </a:xfrm>
            <a:custGeom>
              <a:avLst/>
              <a:gdLst/>
              <a:ahLst/>
              <a:cxnLst/>
              <a:rect l="l" t="t" r="r" b="b"/>
              <a:pathLst>
                <a:path w="1841" h="1578" extrusionOk="0">
                  <a:moveTo>
                    <a:pt x="1059" y="0"/>
                  </a:moveTo>
                  <a:cubicBezTo>
                    <a:pt x="354" y="0"/>
                    <a:pt x="1" y="844"/>
                    <a:pt x="505" y="1348"/>
                  </a:cubicBezTo>
                  <a:cubicBezTo>
                    <a:pt x="663" y="1507"/>
                    <a:pt x="858" y="1577"/>
                    <a:pt x="1049" y="1577"/>
                  </a:cubicBezTo>
                  <a:cubicBezTo>
                    <a:pt x="1452" y="1577"/>
                    <a:pt x="1840" y="1264"/>
                    <a:pt x="1840" y="794"/>
                  </a:cubicBezTo>
                  <a:cubicBezTo>
                    <a:pt x="1840" y="353"/>
                    <a:pt x="1488" y="0"/>
                    <a:pt x="1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2"/>
            <p:cNvSpPr/>
            <p:nvPr/>
          </p:nvSpPr>
          <p:spPr>
            <a:xfrm>
              <a:off x="4708275" y="856450"/>
              <a:ext cx="2575650" cy="667875"/>
            </a:xfrm>
            <a:custGeom>
              <a:avLst/>
              <a:gdLst/>
              <a:ahLst/>
              <a:cxnLst/>
              <a:rect l="l" t="t" r="r" b="b"/>
              <a:pathLst>
                <a:path w="103026" h="26715" extrusionOk="0">
                  <a:moveTo>
                    <a:pt x="55432" y="1"/>
                  </a:moveTo>
                  <a:lnTo>
                    <a:pt x="46271" y="7952"/>
                  </a:lnTo>
                  <a:lnTo>
                    <a:pt x="35938" y="5507"/>
                  </a:lnTo>
                  <a:lnTo>
                    <a:pt x="35913" y="5507"/>
                  </a:lnTo>
                  <a:lnTo>
                    <a:pt x="27294" y="11934"/>
                  </a:lnTo>
                  <a:lnTo>
                    <a:pt x="16382" y="6188"/>
                  </a:lnTo>
                  <a:lnTo>
                    <a:pt x="11480" y="23287"/>
                  </a:lnTo>
                  <a:lnTo>
                    <a:pt x="0" y="26526"/>
                  </a:lnTo>
                  <a:lnTo>
                    <a:pt x="38" y="26664"/>
                  </a:lnTo>
                  <a:lnTo>
                    <a:pt x="11593" y="23401"/>
                  </a:lnTo>
                  <a:lnTo>
                    <a:pt x="16470" y="6389"/>
                  </a:lnTo>
                  <a:lnTo>
                    <a:pt x="27306" y="12098"/>
                  </a:lnTo>
                  <a:lnTo>
                    <a:pt x="35938" y="5659"/>
                  </a:lnTo>
                  <a:lnTo>
                    <a:pt x="46309" y="8103"/>
                  </a:lnTo>
                  <a:lnTo>
                    <a:pt x="55419" y="215"/>
                  </a:lnTo>
                  <a:lnTo>
                    <a:pt x="64958" y="12186"/>
                  </a:lnTo>
                  <a:lnTo>
                    <a:pt x="64970" y="12211"/>
                  </a:lnTo>
                  <a:lnTo>
                    <a:pt x="79663" y="15815"/>
                  </a:lnTo>
                  <a:lnTo>
                    <a:pt x="79714" y="15827"/>
                  </a:lnTo>
                  <a:lnTo>
                    <a:pt x="87186" y="5293"/>
                  </a:lnTo>
                  <a:lnTo>
                    <a:pt x="90815" y="19368"/>
                  </a:lnTo>
                  <a:lnTo>
                    <a:pt x="90815" y="19394"/>
                  </a:lnTo>
                  <a:lnTo>
                    <a:pt x="102950" y="26715"/>
                  </a:lnTo>
                  <a:lnTo>
                    <a:pt x="103025" y="26589"/>
                  </a:lnTo>
                  <a:lnTo>
                    <a:pt x="90941" y="19305"/>
                  </a:lnTo>
                  <a:lnTo>
                    <a:pt x="87249" y="4966"/>
                  </a:lnTo>
                  <a:lnTo>
                    <a:pt x="79651" y="15664"/>
                  </a:lnTo>
                  <a:lnTo>
                    <a:pt x="65046" y="12085"/>
                  </a:lnTo>
                  <a:lnTo>
                    <a:pt x="55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2"/>
            <p:cNvSpPr/>
            <p:nvPr/>
          </p:nvSpPr>
          <p:spPr>
            <a:xfrm>
              <a:off x="4558950" y="1523350"/>
              <a:ext cx="2813800" cy="3825"/>
            </a:xfrm>
            <a:custGeom>
              <a:avLst/>
              <a:gdLst/>
              <a:ahLst/>
              <a:cxnLst/>
              <a:rect l="l" t="t" r="r" b="b"/>
              <a:pathLst>
                <a:path w="112552" h="153" extrusionOk="0">
                  <a:moveTo>
                    <a:pt x="1" y="1"/>
                  </a:moveTo>
                  <a:lnTo>
                    <a:pt x="1" y="152"/>
                  </a:lnTo>
                  <a:lnTo>
                    <a:pt x="112552" y="152"/>
                  </a:lnTo>
                  <a:lnTo>
                    <a:pt x="1125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2"/>
            <p:cNvSpPr/>
            <p:nvPr/>
          </p:nvSpPr>
          <p:spPr>
            <a:xfrm>
              <a:off x="4967225" y="1418775"/>
              <a:ext cx="46025" cy="39450"/>
            </a:xfrm>
            <a:custGeom>
              <a:avLst/>
              <a:gdLst/>
              <a:ahLst/>
              <a:cxnLst/>
              <a:rect l="l" t="t" r="r" b="b"/>
              <a:pathLst>
                <a:path w="1841" h="1578" extrusionOk="0">
                  <a:moveTo>
                    <a:pt x="1059" y="0"/>
                  </a:moveTo>
                  <a:cubicBezTo>
                    <a:pt x="353" y="0"/>
                    <a:pt x="0" y="845"/>
                    <a:pt x="492" y="1349"/>
                  </a:cubicBezTo>
                  <a:cubicBezTo>
                    <a:pt x="654" y="1506"/>
                    <a:pt x="850" y="1577"/>
                    <a:pt x="1043" y="1577"/>
                  </a:cubicBezTo>
                  <a:cubicBezTo>
                    <a:pt x="1451" y="1577"/>
                    <a:pt x="1840" y="1261"/>
                    <a:pt x="1840" y="782"/>
                  </a:cubicBezTo>
                  <a:cubicBezTo>
                    <a:pt x="1840" y="353"/>
                    <a:pt x="1487"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2"/>
            <p:cNvSpPr/>
            <p:nvPr/>
          </p:nvSpPr>
          <p:spPr>
            <a:xfrm>
              <a:off x="5101172" y="992325"/>
              <a:ext cx="42875" cy="39850"/>
            </a:xfrm>
            <a:custGeom>
              <a:avLst/>
              <a:gdLst/>
              <a:ahLst/>
              <a:cxnLst/>
              <a:rect l="l" t="t" r="r" b="b"/>
              <a:pathLst>
                <a:path w="1715" h="1594" extrusionOk="0">
                  <a:moveTo>
                    <a:pt x="849" y="1"/>
                  </a:moveTo>
                  <a:cubicBezTo>
                    <a:pt x="810" y="1"/>
                    <a:pt x="771" y="4"/>
                    <a:pt x="731" y="9"/>
                  </a:cubicBezTo>
                  <a:cubicBezTo>
                    <a:pt x="290" y="85"/>
                    <a:pt x="1" y="488"/>
                    <a:pt x="76" y="917"/>
                  </a:cubicBezTo>
                  <a:cubicBezTo>
                    <a:pt x="133" y="1317"/>
                    <a:pt x="482" y="1593"/>
                    <a:pt x="866" y="1593"/>
                  </a:cubicBezTo>
                  <a:cubicBezTo>
                    <a:pt x="905" y="1593"/>
                    <a:pt x="944" y="1590"/>
                    <a:pt x="983" y="1584"/>
                  </a:cubicBezTo>
                  <a:cubicBezTo>
                    <a:pt x="1412" y="1509"/>
                    <a:pt x="1714" y="1106"/>
                    <a:pt x="1639" y="665"/>
                  </a:cubicBezTo>
                  <a:cubicBezTo>
                    <a:pt x="1581" y="276"/>
                    <a:pt x="1233" y="1"/>
                    <a:pt x="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2"/>
            <p:cNvSpPr/>
            <p:nvPr/>
          </p:nvSpPr>
          <p:spPr>
            <a:xfrm>
              <a:off x="5364775" y="1136200"/>
              <a:ext cx="46025" cy="39450"/>
            </a:xfrm>
            <a:custGeom>
              <a:avLst/>
              <a:gdLst/>
              <a:ahLst/>
              <a:cxnLst/>
              <a:rect l="l" t="t" r="r" b="b"/>
              <a:pathLst>
                <a:path w="1841" h="1578" extrusionOk="0">
                  <a:moveTo>
                    <a:pt x="1046" y="0"/>
                  </a:moveTo>
                  <a:cubicBezTo>
                    <a:pt x="353" y="0"/>
                    <a:pt x="1" y="845"/>
                    <a:pt x="492" y="1349"/>
                  </a:cubicBezTo>
                  <a:cubicBezTo>
                    <a:pt x="654" y="1507"/>
                    <a:pt x="852" y="1578"/>
                    <a:pt x="1045" y="1578"/>
                  </a:cubicBezTo>
                  <a:cubicBezTo>
                    <a:pt x="1452" y="1578"/>
                    <a:pt x="1840" y="1264"/>
                    <a:pt x="1840" y="794"/>
                  </a:cubicBezTo>
                  <a:cubicBezTo>
                    <a:pt x="1840" y="353"/>
                    <a:pt x="1488" y="0"/>
                    <a:pt x="1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2"/>
            <p:cNvSpPr/>
            <p:nvPr/>
          </p:nvSpPr>
          <p:spPr>
            <a:xfrm>
              <a:off x="5581825" y="976800"/>
              <a:ext cx="46025" cy="39525"/>
            </a:xfrm>
            <a:custGeom>
              <a:avLst/>
              <a:gdLst/>
              <a:ahLst/>
              <a:cxnLst/>
              <a:rect l="l" t="t" r="r" b="b"/>
              <a:pathLst>
                <a:path w="1841" h="1581" extrusionOk="0">
                  <a:moveTo>
                    <a:pt x="1059" y="0"/>
                  </a:moveTo>
                  <a:cubicBezTo>
                    <a:pt x="353" y="0"/>
                    <a:pt x="1" y="857"/>
                    <a:pt x="505" y="1349"/>
                  </a:cubicBezTo>
                  <a:cubicBezTo>
                    <a:pt x="664" y="1508"/>
                    <a:pt x="861" y="1580"/>
                    <a:pt x="1055" y="1580"/>
                  </a:cubicBezTo>
                  <a:cubicBezTo>
                    <a:pt x="1456" y="1580"/>
                    <a:pt x="1840" y="1270"/>
                    <a:pt x="1840" y="794"/>
                  </a:cubicBezTo>
                  <a:cubicBezTo>
                    <a:pt x="1840" y="353"/>
                    <a:pt x="148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2"/>
            <p:cNvSpPr/>
            <p:nvPr/>
          </p:nvSpPr>
          <p:spPr>
            <a:xfrm>
              <a:off x="5838875" y="1036025"/>
              <a:ext cx="46025" cy="39450"/>
            </a:xfrm>
            <a:custGeom>
              <a:avLst/>
              <a:gdLst/>
              <a:ahLst/>
              <a:cxnLst/>
              <a:rect l="l" t="t" r="r" b="b"/>
              <a:pathLst>
                <a:path w="1841" h="1578" extrusionOk="0">
                  <a:moveTo>
                    <a:pt x="1059" y="0"/>
                  </a:moveTo>
                  <a:cubicBezTo>
                    <a:pt x="354" y="0"/>
                    <a:pt x="1" y="845"/>
                    <a:pt x="492" y="1349"/>
                  </a:cubicBezTo>
                  <a:cubicBezTo>
                    <a:pt x="655" y="1507"/>
                    <a:pt x="852" y="1578"/>
                    <a:pt x="1046" y="1578"/>
                  </a:cubicBezTo>
                  <a:cubicBezTo>
                    <a:pt x="1453" y="1578"/>
                    <a:pt x="1841" y="1264"/>
                    <a:pt x="1841" y="794"/>
                  </a:cubicBezTo>
                  <a:cubicBezTo>
                    <a:pt x="1841" y="353"/>
                    <a:pt x="148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2"/>
            <p:cNvSpPr/>
            <p:nvPr/>
          </p:nvSpPr>
          <p:spPr>
            <a:xfrm>
              <a:off x="6316150" y="1138400"/>
              <a:ext cx="39700" cy="39400"/>
            </a:xfrm>
            <a:custGeom>
              <a:avLst/>
              <a:gdLst/>
              <a:ahLst/>
              <a:cxnLst/>
              <a:rect l="l" t="t" r="r" b="b"/>
              <a:pathLst>
                <a:path w="1588" h="1576" extrusionOk="0">
                  <a:moveTo>
                    <a:pt x="794" y="1"/>
                  </a:moveTo>
                  <a:cubicBezTo>
                    <a:pt x="353" y="1"/>
                    <a:pt x="0" y="353"/>
                    <a:pt x="0" y="782"/>
                  </a:cubicBezTo>
                  <a:cubicBezTo>
                    <a:pt x="0" y="1223"/>
                    <a:pt x="353" y="1576"/>
                    <a:pt x="794" y="1576"/>
                  </a:cubicBezTo>
                  <a:cubicBezTo>
                    <a:pt x="1235" y="1576"/>
                    <a:pt x="1588" y="1223"/>
                    <a:pt x="1588" y="782"/>
                  </a:cubicBezTo>
                  <a:cubicBezTo>
                    <a:pt x="1588" y="353"/>
                    <a:pt x="1235"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2"/>
            <p:cNvSpPr/>
            <p:nvPr/>
          </p:nvSpPr>
          <p:spPr>
            <a:xfrm>
              <a:off x="6675275" y="1230075"/>
              <a:ext cx="46000" cy="39350"/>
            </a:xfrm>
            <a:custGeom>
              <a:avLst/>
              <a:gdLst/>
              <a:ahLst/>
              <a:cxnLst/>
              <a:rect l="l" t="t" r="r" b="b"/>
              <a:pathLst>
                <a:path w="1840" h="1574" extrusionOk="0">
                  <a:moveTo>
                    <a:pt x="1046" y="0"/>
                  </a:moveTo>
                  <a:cubicBezTo>
                    <a:pt x="353" y="0"/>
                    <a:pt x="0" y="845"/>
                    <a:pt x="492" y="1336"/>
                  </a:cubicBezTo>
                  <a:cubicBezTo>
                    <a:pt x="656" y="1500"/>
                    <a:pt x="856" y="1573"/>
                    <a:pt x="1051" y="1573"/>
                  </a:cubicBezTo>
                  <a:cubicBezTo>
                    <a:pt x="1456" y="1573"/>
                    <a:pt x="1840" y="1258"/>
                    <a:pt x="1840" y="782"/>
                  </a:cubicBezTo>
                  <a:cubicBezTo>
                    <a:pt x="1840" y="353"/>
                    <a:pt x="1487" y="0"/>
                    <a:pt x="1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2"/>
            <p:cNvSpPr/>
            <p:nvPr/>
          </p:nvSpPr>
          <p:spPr>
            <a:xfrm>
              <a:off x="6863325" y="967025"/>
              <a:ext cx="46350" cy="39350"/>
            </a:xfrm>
            <a:custGeom>
              <a:avLst/>
              <a:gdLst/>
              <a:ahLst/>
              <a:cxnLst/>
              <a:rect l="l" t="t" r="r" b="b"/>
              <a:pathLst>
                <a:path w="1854" h="1574" extrusionOk="0">
                  <a:moveTo>
                    <a:pt x="1059" y="1"/>
                  </a:moveTo>
                  <a:cubicBezTo>
                    <a:pt x="354" y="1"/>
                    <a:pt x="1" y="845"/>
                    <a:pt x="505" y="1336"/>
                  </a:cubicBezTo>
                  <a:cubicBezTo>
                    <a:pt x="665" y="1500"/>
                    <a:pt x="863" y="1574"/>
                    <a:pt x="1058" y="1574"/>
                  </a:cubicBezTo>
                  <a:cubicBezTo>
                    <a:pt x="1463" y="1574"/>
                    <a:pt x="1853" y="1258"/>
                    <a:pt x="1853" y="782"/>
                  </a:cubicBezTo>
                  <a:cubicBezTo>
                    <a:pt x="1853" y="341"/>
                    <a:pt x="1500"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2"/>
            <p:cNvSpPr/>
            <p:nvPr/>
          </p:nvSpPr>
          <p:spPr>
            <a:xfrm>
              <a:off x="6956275" y="1323000"/>
              <a:ext cx="46000" cy="39350"/>
            </a:xfrm>
            <a:custGeom>
              <a:avLst/>
              <a:gdLst/>
              <a:ahLst/>
              <a:cxnLst/>
              <a:rect l="l" t="t" r="r" b="b"/>
              <a:pathLst>
                <a:path w="1840" h="1574" extrusionOk="0">
                  <a:moveTo>
                    <a:pt x="1059" y="1"/>
                  </a:moveTo>
                  <a:cubicBezTo>
                    <a:pt x="353" y="1"/>
                    <a:pt x="0" y="845"/>
                    <a:pt x="504" y="1336"/>
                  </a:cubicBezTo>
                  <a:cubicBezTo>
                    <a:pt x="664" y="1500"/>
                    <a:pt x="861" y="1574"/>
                    <a:pt x="1055" y="1574"/>
                  </a:cubicBezTo>
                  <a:cubicBezTo>
                    <a:pt x="1456" y="1574"/>
                    <a:pt x="1840" y="1258"/>
                    <a:pt x="1840" y="782"/>
                  </a:cubicBezTo>
                  <a:cubicBezTo>
                    <a:pt x="1840" y="354"/>
                    <a:pt x="1487"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52877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57"/>
        <p:cNvGrpSpPr/>
        <p:nvPr/>
      </p:nvGrpSpPr>
      <p:grpSpPr>
        <a:xfrm>
          <a:off x="0" y="0"/>
          <a:ext cx="0" cy="0"/>
          <a:chOff x="0" y="0"/>
          <a:chExt cx="0" cy="0"/>
        </a:xfrm>
      </p:grpSpPr>
      <p:sp>
        <p:nvSpPr>
          <p:cNvPr id="258" name="Google Shape;258;p13"/>
          <p:cNvSpPr txBox="1">
            <a:spLocks noGrp="1"/>
          </p:cNvSpPr>
          <p:nvPr>
            <p:ph type="subTitle" idx="1"/>
          </p:nvPr>
        </p:nvSpPr>
        <p:spPr>
          <a:xfrm>
            <a:off x="8572036" y="5106240"/>
            <a:ext cx="32376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867"/>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259" name="Google Shape;259;p13"/>
          <p:cNvSpPr/>
          <p:nvPr/>
        </p:nvSpPr>
        <p:spPr>
          <a:xfrm>
            <a:off x="10196500" y="12661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11981133" y="548900"/>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11145934" y="741167"/>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12162800" y="979000"/>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11731467" y="1451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8132457" y="-200800"/>
            <a:ext cx="128060" cy="127283"/>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8936698" y="592715"/>
            <a:ext cx="127324" cy="127283"/>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7873301" y="190963"/>
            <a:ext cx="109679" cy="109679"/>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81000" y="6056867"/>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585534" y="6404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3"/>
          <p:cNvSpPr txBox="1">
            <a:spLocks noGrp="1"/>
          </p:cNvSpPr>
          <p:nvPr>
            <p:ph type="ctrTitle"/>
          </p:nvPr>
        </p:nvSpPr>
        <p:spPr>
          <a:xfrm>
            <a:off x="1294419" y="4529067"/>
            <a:ext cx="28700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667">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9pPr>
          </a:lstStyle>
          <a:p>
            <a:r>
              <a:rPr lang="en-US"/>
              <a:t>Click to edit Master title style</a:t>
            </a:r>
            <a:endParaRPr/>
          </a:p>
        </p:txBody>
      </p:sp>
      <p:sp>
        <p:nvSpPr>
          <p:cNvPr id="270" name="Google Shape;270;p13"/>
          <p:cNvSpPr txBox="1">
            <a:spLocks noGrp="1"/>
          </p:cNvSpPr>
          <p:nvPr>
            <p:ph type="subTitle" idx="2"/>
          </p:nvPr>
        </p:nvSpPr>
        <p:spPr>
          <a:xfrm>
            <a:off x="1294419" y="5106240"/>
            <a:ext cx="32376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867"/>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271" name="Google Shape;271;p13"/>
          <p:cNvSpPr txBox="1">
            <a:spLocks noGrp="1"/>
          </p:cNvSpPr>
          <p:nvPr>
            <p:ph type="title" idx="3" hasCustomPrompt="1"/>
          </p:nvPr>
        </p:nvSpPr>
        <p:spPr>
          <a:xfrm>
            <a:off x="1294419" y="3527849"/>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6400">
                <a:solidFill>
                  <a:schemeClr val="accent2"/>
                </a:solidFill>
              </a:defRPr>
            </a:lvl1pPr>
            <a:lvl2pPr lvl="1"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2" name="Google Shape;272;p13"/>
          <p:cNvSpPr txBox="1">
            <a:spLocks noGrp="1"/>
          </p:cNvSpPr>
          <p:nvPr>
            <p:ph type="ctrTitle" idx="4"/>
          </p:nvPr>
        </p:nvSpPr>
        <p:spPr>
          <a:xfrm>
            <a:off x="4920464" y="4529067"/>
            <a:ext cx="1848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667">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9pPr>
          </a:lstStyle>
          <a:p>
            <a:r>
              <a:rPr lang="en-US"/>
              <a:t>Click to edit Master title style</a:t>
            </a:r>
            <a:endParaRPr/>
          </a:p>
        </p:txBody>
      </p:sp>
      <p:sp>
        <p:nvSpPr>
          <p:cNvPr id="273" name="Google Shape;273;p13"/>
          <p:cNvSpPr txBox="1">
            <a:spLocks noGrp="1"/>
          </p:cNvSpPr>
          <p:nvPr>
            <p:ph type="subTitle" idx="5"/>
          </p:nvPr>
        </p:nvSpPr>
        <p:spPr>
          <a:xfrm>
            <a:off x="4920455" y="5106240"/>
            <a:ext cx="32376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867"/>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274" name="Google Shape;274;p13"/>
          <p:cNvSpPr txBox="1">
            <a:spLocks noGrp="1"/>
          </p:cNvSpPr>
          <p:nvPr>
            <p:ph type="title" idx="6" hasCustomPrompt="1"/>
          </p:nvPr>
        </p:nvSpPr>
        <p:spPr>
          <a:xfrm>
            <a:off x="4920455" y="3527849"/>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6400">
                <a:solidFill>
                  <a:schemeClr val="accent3"/>
                </a:solidFill>
              </a:defRPr>
            </a:lvl1pPr>
            <a:lvl2pPr lvl="1"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5" name="Google Shape;275;p13"/>
          <p:cNvSpPr txBox="1">
            <a:spLocks noGrp="1"/>
          </p:cNvSpPr>
          <p:nvPr>
            <p:ph type="ctrTitle" idx="7"/>
          </p:nvPr>
        </p:nvSpPr>
        <p:spPr>
          <a:xfrm>
            <a:off x="825100" y="548900"/>
            <a:ext cx="6101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276" name="Google Shape;276;p13"/>
          <p:cNvSpPr txBox="1">
            <a:spLocks noGrp="1"/>
          </p:cNvSpPr>
          <p:nvPr>
            <p:ph type="ctrTitle" idx="8"/>
          </p:nvPr>
        </p:nvSpPr>
        <p:spPr>
          <a:xfrm>
            <a:off x="8571248" y="4503651"/>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667">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9pPr>
          </a:lstStyle>
          <a:p>
            <a:r>
              <a:rPr lang="en-US"/>
              <a:t>Click to edit Master title style</a:t>
            </a:r>
            <a:endParaRPr/>
          </a:p>
        </p:txBody>
      </p:sp>
      <p:sp>
        <p:nvSpPr>
          <p:cNvPr id="277" name="Google Shape;277;p13"/>
          <p:cNvSpPr txBox="1">
            <a:spLocks noGrp="1"/>
          </p:cNvSpPr>
          <p:nvPr>
            <p:ph type="title" idx="9" hasCustomPrompt="1"/>
          </p:nvPr>
        </p:nvSpPr>
        <p:spPr>
          <a:xfrm>
            <a:off x="8571248" y="3527849"/>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6400">
                <a:solidFill>
                  <a:schemeClr val="accent1"/>
                </a:solidFill>
              </a:defRPr>
            </a:lvl1pPr>
            <a:lvl2pPr lvl="1"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8" name="Google Shape;278;p13"/>
          <p:cNvSpPr txBox="1">
            <a:spLocks noGrp="1"/>
          </p:cNvSpPr>
          <p:nvPr>
            <p:ph type="ctrTitle" idx="13"/>
          </p:nvPr>
        </p:nvSpPr>
        <p:spPr>
          <a:xfrm>
            <a:off x="8572036" y="4529067"/>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667">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600">
                <a:solidFill>
                  <a:srgbClr val="000000"/>
                </a:solidFill>
                <a:latin typeface="Advent Pro SemiBold"/>
                <a:ea typeface="Advent Pro SemiBold"/>
                <a:cs typeface="Advent Pro SemiBold"/>
                <a:sym typeface="Advent Pro SemiBold"/>
              </a:defRPr>
            </a:lvl9pPr>
          </a:lstStyle>
          <a:p>
            <a:r>
              <a:rPr lang="en-US"/>
              <a:t>Click to edit Master title style</a:t>
            </a:r>
            <a:endParaRPr/>
          </a:p>
        </p:txBody>
      </p:sp>
    </p:spTree>
    <p:extLst>
      <p:ext uri="{BB962C8B-B14F-4D97-AF65-F5344CB8AC3E}">
        <p14:creationId xmlns:p14="http://schemas.microsoft.com/office/powerpoint/2010/main" val="396977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79"/>
        <p:cNvGrpSpPr/>
        <p:nvPr/>
      </p:nvGrpSpPr>
      <p:grpSpPr>
        <a:xfrm>
          <a:off x="0" y="0"/>
          <a:ext cx="0" cy="0"/>
          <a:chOff x="0" y="0"/>
          <a:chExt cx="0" cy="0"/>
        </a:xfrm>
      </p:grpSpPr>
      <p:sp>
        <p:nvSpPr>
          <p:cNvPr id="280" name="Google Shape;280;p14"/>
          <p:cNvSpPr txBox="1">
            <a:spLocks noGrp="1"/>
          </p:cNvSpPr>
          <p:nvPr>
            <p:ph type="ctrTitle"/>
          </p:nvPr>
        </p:nvSpPr>
        <p:spPr>
          <a:xfrm>
            <a:off x="6261975" y="1820105"/>
            <a:ext cx="35408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800"/>
              <a:buFont typeface="Fira Sans Condensed Medium"/>
              <a:buNone/>
              <a:defRPr sz="32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281" name="Google Shape;281;p14"/>
          <p:cNvSpPr txBox="1">
            <a:spLocks noGrp="1"/>
          </p:cNvSpPr>
          <p:nvPr>
            <p:ph type="subTitle" idx="1"/>
          </p:nvPr>
        </p:nvSpPr>
        <p:spPr>
          <a:xfrm>
            <a:off x="6261975" y="2446855"/>
            <a:ext cx="4052400" cy="12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21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282" name="Google Shape;282;p14"/>
          <p:cNvSpPr txBox="1">
            <a:spLocks noGrp="1"/>
          </p:cNvSpPr>
          <p:nvPr>
            <p:ph type="ctrTitle" idx="2"/>
          </p:nvPr>
        </p:nvSpPr>
        <p:spPr>
          <a:xfrm>
            <a:off x="2533533" y="4170589"/>
            <a:ext cx="3297200" cy="859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800"/>
              <a:buFont typeface="Fira Sans Condensed Medium"/>
              <a:buNone/>
              <a:defRPr sz="3200">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283" name="Google Shape;283;p14"/>
          <p:cNvSpPr txBox="1">
            <a:spLocks noGrp="1"/>
          </p:cNvSpPr>
          <p:nvPr>
            <p:ph type="subTitle" idx="3"/>
          </p:nvPr>
        </p:nvSpPr>
        <p:spPr>
          <a:xfrm>
            <a:off x="1778500" y="4797853"/>
            <a:ext cx="4052400" cy="1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21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284" name="Google Shape;284;p14"/>
          <p:cNvSpPr/>
          <p:nvPr/>
        </p:nvSpPr>
        <p:spPr>
          <a:xfrm>
            <a:off x="9508517" y="4871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14"/>
          <p:cNvSpPr/>
          <p:nvPr/>
        </p:nvSpPr>
        <p:spPr>
          <a:xfrm>
            <a:off x="11204251" y="2911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14"/>
          <p:cNvSpPr/>
          <p:nvPr/>
        </p:nvSpPr>
        <p:spPr>
          <a:xfrm>
            <a:off x="10369051" y="483434"/>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4"/>
          <p:cNvSpPr/>
          <p:nvPr/>
        </p:nvSpPr>
        <p:spPr>
          <a:xfrm>
            <a:off x="11385918" y="7212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8" name="Google Shape;288;p14"/>
          <p:cNvGrpSpPr/>
          <p:nvPr/>
        </p:nvGrpSpPr>
        <p:grpSpPr>
          <a:xfrm>
            <a:off x="8834845" y="-219415"/>
            <a:ext cx="161563" cy="1013993"/>
            <a:chOff x="5245196" y="3136513"/>
            <a:chExt cx="121172" cy="760495"/>
          </a:xfrm>
        </p:grpSpPr>
        <p:sp>
          <p:nvSpPr>
            <p:cNvPr id="289" name="Google Shape;289;p14"/>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4"/>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1" name="Google Shape;291;p14"/>
          <p:cNvSpPr/>
          <p:nvPr/>
        </p:nvSpPr>
        <p:spPr>
          <a:xfrm>
            <a:off x="424284" y="58918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14"/>
          <p:cNvSpPr/>
          <p:nvPr/>
        </p:nvSpPr>
        <p:spPr>
          <a:xfrm>
            <a:off x="605951" y="63219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4"/>
          <p:cNvSpPr txBox="1">
            <a:spLocks noGrp="1"/>
          </p:cNvSpPr>
          <p:nvPr>
            <p:ph type="ctrTitle" idx="4"/>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Tree>
    <p:extLst>
      <p:ext uri="{BB962C8B-B14F-4D97-AF65-F5344CB8AC3E}">
        <p14:creationId xmlns:p14="http://schemas.microsoft.com/office/powerpoint/2010/main" val="149447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94"/>
        <p:cNvGrpSpPr/>
        <p:nvPr/>
      </p:nvGrpSpPr>
      <p:grpSpPr>
        <a:xfrm>
          <a:off x="0" y="0"/>
          <a:ext cx="0" cy="0"/>
          <a:chOff x="0" y="0"/>
          <a:chExt cx="0" cy="0"/>
        </a:xfrm>
      </p:grpSpPr>
      <p:sp>
        <p:nvSpPr>
          <p:cNvPr id="295" name="Google Shape;295;p15"/>
          <p:cNvSpPr/>
          <p:nvPr/>
        </p:nvSpPr>
        <p:spPr>
          <a:xfrm>
            <a:off x="9508517" y="4871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5"/>
          <p:cNvSpPr/>
          <p:nvPr/>
        </p:nvSpPr>
        <p:spPr>
          <a:xfrm>
            <a:off x="11204251" y="2911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5"/>
          <p:cNvSpPr/>
          <p:nvPr/>
        </p:nvSpPr>
        <p:spPr>
          <a:xfrm>
            <a:off x="10369051" y="483434"/>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5"/>
          <p:cNvSpPr/>
          <p:nvPr/>
        </p:nvSpPr>
        <p:spPr>
          <a:xfrm>
            <a:off x="11385918" y="7212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9" name="Google Shape;299;p15"/>
          <p:cNvGrpSpPr/>
          <p:nvPr/>
        </p:nvGrpSpPr>
        <p:grpSpPr>
          <a:xfrm>
            <a:off x="8834845" y="-219415"/>
            <a:ext cx="161563" cy="1013993"/>
            <a:chOff x="5245196" y="3136513"/>
            <a:chExt cx="121172" cy="760495"/>
          </a:xfrm>
        </p:grpSpPr>
        <p:sp>
          <p:nvSpPr>
            <p:cNvPr id="300" name="Google Shape;300;p15"/>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2" name="Google Shape;302;p15"/>
          <p:cNvSpPr/>
          <p:nvPr/>
        </p:nvSpPr>
        <p:spPr>
          <a:xfrm>
            <a:off x="424284" y="58918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5"/>
          <p:cNvSpPr/>
          <p:nvPr/>
        </p:nvSpPr>
        <p:spPr>
          <a:xfrm>
            <a:off x="605951" y="63219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5"/>
          <p:cNvSpPr txBox="1">
            <a:spLocks noGrp="1"/>
          </p:cNvSpPr>
          <p:nvPr>
            <p:ph type="ctrTitle"/>
          </p:nvPr>
        </p:nvSpPr>
        <p:spPr>
          <a:xfrm>
            <a:off x="1188301" y="1689933"/>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667">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05" name="Google Shape;305;p15"/>
          <p:cNvSpPr txBox="1">
            <a:spLocks noGrp="1"/>
          </p:cNvSpPr>
          <p:nvPr>
            <p:ph type="subTitle" idx="1"/>
          </p:nvPr>
        </p:nvSpPr>
        <p:spPr>
          <a:xfrm>
            <a:off x="1188301" y="4654800"/>
            <a:ext cx="25084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06" name="Google Shape;306;p15"/>
          <p:cNvSpPr txBox="1">
            <a:spLocks noGrp="1"/>
          </p:cNvSpPr>
          <p:nvPr>
            <p:ph type="ctrTitle" idx="2"/>
          </p:nvPr>
        </p:nvSpPr>
        <p:spPr>
          <a:xfrm>
            <a:off x="4670897" y="1689933"/>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667">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07" name="Google Shape;307;p15"/>
          <p:cNvSpPr txBox="1">
            <a:spLocks noGrp="1"/>
          </p:cNvSpPr>
          <p:nvPr>
            <p:ph type="subTitle" idx="3"/>
          </p:nvPr>
        </p:nvSpPr>
        <p:spPr>
          <a:xfrm>
            <a:off x="4670897" y="4654800"/>
            <a:ext cx="25084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08" name="Google Shape;308;p15"/>
          <p:cNvSpPr txBox="1">
            <a:spLocks noGrp="1"/>
          </p:cNvSpPr>
          <p:nvPr>
            <p:ph type="ctrTitle" idx="4"/>
          </p:nvPr>
        </p:nvSpPr>
        <p:spPr>
          <a:xfrm>
            <a:off x="8166125" y="1689933"/>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667">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09" name="Google Shape;309;p15"/>
          <p:cNvSpPr txBox="1">
            <a:spLocks noGrp="1"/>
          </p:cNvSpPr>
          <p:nvPr>
            <p:ph type="subTitle" idx="5"/>
          </p:nvPr>
        </p:nvSpPr>
        <p:spPr>
          <a:xfrm>
            <a:off x="8166125" y="4654800"/>
            <a:ext cx="25084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10" name="Google Shape;310;p15"/>
          <p:cNvSpPr txBox="1">
            <a:spLocks noGrp="1"/>
          </p:cNvSpPr>
          <p:nvPr>
            <p:ph type="ctrTitle" idx="6"/>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Tree>
    <p:extLst>
      <p:ext uri="{BB962C8B-B14F-4D97-AF65-F5344CB8AC3E}">
        <p14:creationId xmlns:p14="http://schemas.microsoft.com/office/powerpoint/2010/main" val="344072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1"/>
        <p:cNvGrpSpPr/>
        <p:nvPr/>
      </p:nvGrpSpPr>
      <p:grpSpPr>
        <a:xfrm>
          <a:off x="0" y="0"/>
          <a:ext cx="0" cy="0"/>
          <a:chOff x="0" y="0"/>
          <a:chExt cx="0" cy="0"/>
        </a:xfrm>
      </p:grpSpPr>
      <p:sp>
        <p:nvSpPr>
          <p:cNvPr id="312" name="Google Shape;312;p16"/>
          <p:cNvSpPr txBox="1">
            <a:spLocks noGrp="1"/>
          </p:cNvSpPr>
          <p:nvPr>
            <p:ph type="ctrTitle"/>
          </p:nvPr>
        </p:nvSpPr>
        <p:spPr>
          <a:xfrm>
            <a:off x="1495367" y="3069600"/>
            <a:ext cx="2508400" cy="612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133">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13" name="Google Shape;313;p16"/>
          <p:cNvSpPr txBox="1">
            <a:spLocks noGrp="1"/>
          </p:cNvSpPr>
          <p:nvPr>
            <p:ph type="subTitle" idx="1"/>
          </p:nvPr>
        </p:nvSpPr>
        <p:spPr>
          <a:xfrm>
            <a:off x="1282567" y="2191668"/>
            <a:ext cx="2934000" cy="10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7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14" name="Google Shape;314;p16"/>
          <p:cNvSpPr txBox="1">
            <a:spLocks noGrp="1"/>
          </p:cNvSpPr>
          <p:nvPr>
            <p:ph type="ctrTitle" idx="2"/>
          </p:nvPr>
        </p:nvSpPr>
        <p:spPr>
          <a:xfrm>
            <a:off x="4837684" y="3069600"/>
            <a:ext cx="2508400" cy="612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133">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15" name="Google Shape;315;p16"/>
          <p:cNvSpPr txBox="1">
            <a:spLocks noGrp="1"/>
          </p:cNvSpPr>
          <p:nvPr>
            <p:ph type="subTitle" idx="3"/>
          </p:nvPr>
        </p:nvSpPr>
        <p:spPr>
          <a:xfrm>
            <a:off x="4624884" y="2191679"/>
            <a:ext cx="2934000" cy="10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7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16" name="Google Shape;316;p16"/>
          <p:cNvSpPr txBox="1">
            <a:spLocks noGrp="1"/>
          </p:cNvSpPr>
          <p:nvPr>
            <p:ph type="ctrTitle" idx="4"/>
          </p:nvPr>
        </p:nvSpPr>
        <p:spPr>
          <a:xfrm>
            <a:off x="8190165" y="3069600"/>
            <a:ext cx="2508400" cy="612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133">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17" name="Google Shape;317;p16"/>
          <p:cNvSpPr txBox="1">
            <a:spLocks noGrp="1"/>
          </p:cNvSpPr>
          <p:nvPr>
            <p:ph type="subTitle" idx="5"/>
          </p:nvPr>
        </p:nvSpPr>
        <p:spPr>
          <a:xfrm>
            <a:off x="7930565" y="2191668"/>
            <a:ext cx="3027600" cy="10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7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18" name="Google Shape;318;p16"/>
          <p:cNvSpPr txBox="1">
            <a:spLocks noGrp="1"/>
          </p:cNvSpPr>
          <p:nvPr>
            <p:ph type="ctrTitle" idx="6"/>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319" name="Google Shape;319;p16"/>
          <p:cNvSpPr txBox="1">
            <a:spLocks noGrp="1"/>
          </p:cNvSpPr>
          <p:nvPr>
            <p:ph type="ctrTitle" idx="7"/>
          </p:nvPr>
        </p:nvSpPr>
        <p:spPr>
          <a:xfrm>
            <a:off x="1495367" y="5513067"/>
            <a:ext cx="2508400" cy="612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133">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20" name="Google Shape;320;p16"/>
          <p:cNvSpPr txBox="1">
            <a:spLocks noGrp="1"/>
          </p:cNvSpPr>
          <p:nvPr>
            <p:ph type="subTitle" idx="8"/>
          </p:nvPr>
        </p:nvSpPr>
        <p:spPr>
          <a:xfrm>
            <a:off x="1282567" y="4639001"/>
            <a:ext cx="2934000" cy="10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7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21" name="Google Shape;321;p16"/>
          <p:cNvSpPr txBox="1">
            <a:spLocks noGrp="1"/>
          </p:cNvSpPr>
          <p:nvPr>
            <p:ph type="ctrTitle" idx="9"/>
          </p:nvPr>
        </p:nvSpPr>
        <p:spPr>
          <a:xfrm>
            <a:off x="4837684" y="5513067"/>
            <a:ext cx="2508400" cy="612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133">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22" name="Google Shape;322;p16"/>
          <p:cNvSpPr txBox="1">
            <a:spLocks noGrp="1"/>
          </p:cNvSpPr>
          <p:nvPr>
            <p:ph type="subTitle" idx="13"/>
          </p:nvPr>
        </p:nvSpPr>
        <p:spPr>
          <a:xfrm>
            <a:off x="4711484" y="4639001"/>
            <a:ext cx="2760800" cy="10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7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23" name="Google Shape;323;p16"/>
          <p:cNvSpPr txBox="1">
            <a:spLocks noGrp="1"/>
          </p:cNvSpPr>
          <p:nvPr>
            <p:ph type="ctrTitle" idx="14"/>
          </p:nvPr>
        </p:nvSpPr>
        <p:spPr>
          <a:xfrm>
            <a:off x="8190165" y="5513067"/>
            <a:ext cx="2508400" cy="612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133">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24" name="Google Shape;324;p16"/>
          <p:cNvSpPr txBox="1">
            <a:spLocks noGrp="1"/>
          </p:cNvSpPr>
          <p:nvPr>
            <p:ph type="subTitle" idx="15"/>
          </p:nvPr>
        </p:nvSpPr>
        <p:spPr>
          <a:xfrm>
            <a:off x="7930565" y="4639001"/>
            <a:ext cx="3027600" cy="10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733"/>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25" name="Google Shape;325;p16"/>
          <p:cNvSpPr/>
          <p:nvPr/>
        </p:nvSpPr>
        <p:spPr>
          <a:xfrm>
            <a:off x="10097400" y="3698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6"/>
          <p:cNvSpPr/>
          <p:nvPr/>
        </p:nvSpPr>
        <p:spPr>
          <a:xfrm>
            <a:off x="11981133" y="548900"/>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6"/>
          <p:cNvSpPr/>
          <p:nvPr/>
        </p:nvSpPr>
        <p:spPr>
          <a:xfrm>
            <a:off x="11145934" y="741167"/>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6"/>
          <p:cNvSpPr/>
          <p:nvPr/>
        </p:nvSpPr>
        <p:spPr>
          <a:xfrm>
            <a:off x="12162800" y="979000"/>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6"/>
          <p:cNvSpPr/>
          <p:nvPr/>
        </p:nvSpPr>
        <p:spPr>
          <a:xfrm>
            <a:off x="11731467" y="1451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6"/>
          <p:cNvSpPr/>
          <p:nvPr/>
        </p:nvSpPr>
        <p:spPr>
          <a:xfrm>
            <a:off x="8936698" y="592715"/>
            <a:ext cx="127324" cy="127283"/>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7873301" y="190963"/>
            <a:ext cx="109679" cy="109679"/>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6"/>
          <p:cNvSpPr/>
          <p:nvPr/>
        </p:nvSpPr>
        <p:spPr>
          <a:xfrm>
            <a:off x="404800" y="5868967"/>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6"/>
          <p:cNvSpPr/>
          <p:nvPr/>
        </p:nvSpPr>
        <p:spPr>
          <a:xfrm>
            <a:off x="752101" y="6338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241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34"/>
        <p:cNvGrpSpPr/>
        <p:nvPr/>
      </p:nvGrpSpPr>
      <p:grpSpPr>
        <a:xfrm>
          <a:off x="0" y="0"/>
          <a:ext cx="0" cy="0"/>
          <a:chOff x="0" y="0"/>
          <a:chExt cx="0" cy="0"/>
        </a:xfrm>
      </p:grpSpPr>
      <p:sp>
        <p:nvSpPr>
          <p:cNvPr id="335" name="Google Shape;335;p17"/>
          <p:cNvSpPr txBox="1">
            <a:spLocks noGrp="1"/>
          </p:cNvSpPr>
          <p:nvPr>
            <p:ph type="ctrTitle"/>
          </p:nvPr>
        </p:nvSpPr>
        <p:spPr>
          <a:xfrm>
            <a:off x="1624721" y="1830927"/>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667">
                <a:solidFill>
                  <a:schemeClr val="lt1"/>
                </a:solidFill>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36" name="Google Shape;336;p17"/>
          <p:cNvSpPr txBox="1">
            <a:spLocks noGrp="1"/>
          </p:cNvSpPr>
          <p:nvPr>
            <p:ph type="subTitle" idx="1"/>
          </p:nvPr>
        </p:nvSpPr>
        <p:spPr>
          <a:xfrm>
            <a:off x="1624721" y="2487327"/>
            <a:ext cx="2508400" cy="8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37" name="Google Shape;337;p17"/>
          <p:cNvSpPr txBox="1">
            <a:spLocks noGrp="1"/>
          </p:cNvSpPr>
          <p:nvPr>
            <p:ph type="ctrTitle" idx="2"/>
          </p:nvPr>
        </p:nvSpPr>
        <p:spPr>
          <a:xfrm>
            <a:off x="8072740" y="1830927"/>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667">
                <a:solidFill>
                  <a:schemeClr val="lt1"/>
                </a:solidFill>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38" name="Google Shape;338;p17"/>
          <p:cNvSpPr txBox="1">
            <a:spLocks noGrp="1"/>
          </p:cNvSpPr>
          <p:nvPr>
            <p:ph type="subTitle" idx="3"/>
          </p:nvPr>
        </p:nvSpPr>
        <p:spPr>
          <a:xfrm>
            <a:off x="8072740" y="2487327"/>
            <a:ext cx="2508400" cy="8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39" name="Google Shape;339;p17"/>
          <p:cNvSpPr txBox="1">
            <a:spLocks noGrp="1"/>
          </p:cNvSpPr>
          <p:nvPr>
            <p:ph type="ctrTitle" idx="4"/>
          </p:nvPr>
        </p:nvSpPr>
        <p:spPr>
          <a:xfrm>
            <a:off x="1624721" y="3705075"/>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667">
                <a:solidFill>
                  <a:schemeClr val="lt1"/>
                </a:solidFill>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40" name="Google Shape;340;p17"/>
          <p:cNvSpPr txBox="1">
            <a:spLocks noGrp="1"/>
          </p:cNvSpPr>
          <p:nvPr>
            <p:ph type="subTitle" idx="5"/>
          </p:nvPr>
        </p:nvSpPr>
        <p:spPr>
          <a:xfrm>
            <a:off x="1489121" y="4361475"/>
            <a:ext cx="2779600" cy="8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41" name="Google Shape;341;p17"/>
          <p:cNvSpPr txBox="1">
            <a:spLocks noGrp="1"/>
          </p:cNvSpPr>
          <p:nvPr>
            <p:ph type="ctrTitle" idx="6"/>
          </p:nvPr>
        </p:nvSpPr>
        <p:spPr>
          <a:xfrm>
            <a:off x="8072740" y="3705075"/>
            <a:ext cx="25084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800"/>
              <a:buFont typeface="Fira Sans Condensed Medium"/>
              <a:buNone/>
              <a:defRPr sz="2667">
                <a:solidFill>
                  <a:schemeClr val="lt1"/>
                </a:solidFill>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342" name="Google Shape;342;p17"/>
          <p:cNvSpPr txBox="1">
            <a:spLocks noGrp="1"/>
          </p:cNvSpPr>
          <p:nvPr>
            <p:ph type="subTitle" idx="7"/>
          </p:nvPr>
        </p:nvSpPr>
        <p:spPr>
          <a:xfrm>
            <a:off x="8072740" y="4361475"/>
            <a:ext cx="2508400" cy="8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43" name="Google Shape;343;p17"/>
          <p:cNvSpPr txBox="1">
            <a:spLocks noGrp="1"/>
          </p:cNvSpPr>
          <p:nvPr>
            <p:ph type="ctrTitle" idx="8"/>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344" name="Google Shape;344;p17"/>
          <p:cNvSpPr/>
          <p:nvPr/>
        </p:nvSpPr>
        <p:spPr>
          <a:xfrm>
            <a:off x="10196500" y="12661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7"/>
          <p:cNvSpPr/>
          <p:nvPr/>
        </p:nvSpPr>
        <p:spPr>
          <a:xfrm>
            <a:off x="11981133" y="548900"/>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7"/>
          <p:cNvSpPr/>
          <p:nvPr/>
        </p:nvSpPr>
        <p:spPr>
          <a:xfrm>
            <a:off x="11145934" y="741167"/>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7"/>
          <p:cNvSpPr/>
          <p:nvPr/>
        </p:nvSpPr>
        <p:spPr>
          <a:xfrm>
            <a:off x="12162800" y="979000"/>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7"/>
          <p:cNvSpPr/>
          <p:nvPr/>
        </p:nvSpPr>
        <p:spPr>
          <a:xfrm>
            <a:off x="11731467" y="1451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7"/>
          <p:cNvSpPr/>
          <p:nvPr/>
        </p:nvSpPr>
        <p:spPr>
          <a:xfrm>
            <a:off x="8132457" y="-200800"/>
            <a:ext cx="128060" cy="127283"/>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7"/>
          <p:cNvSpPr/>
          <p:nvPr/>
        </p:nvSpPr>
        <p:spPr>
          <a:xfrm>
            <a:off x="8936698" y="592715"/>
            <a:ext cx="127324" cy="127283"/>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7"/>
          <p:cNvSpPr/>
          <p:nvPr/>
        </p:nvSpPr>
        <p:spPr>
          <a:xfrm>
            <a:off x="7873301" y="190963"/>
            <a:ext cx="109679" cy="109679"/>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7"/>
          <p:cNvSpPr/>
          <p:nvPr/>
        </p:nvSpPr>
        <p:spPr>
          <a:xfrm>
            <a:off x="404800" y="5868967"/>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7"/>
          <p:cNvSpPr/>
          <p:nvPr/>
        </p:nvSpPr>
        <p:spPr>
          <a:xfrm>
            <a:off x="1088867" y="61502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8570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54"/>
        <p:cNvGrpSpPr/>
        <p:nvPr/>
      </p:nvGrpSpPr>
      <p:grpSpPr>
        <a:xfrm>
          <a:off x="0" y="0"/>
          <a:ext cx="0" cy="0"/>
          <a:chOff x="0" y="0"/>
          <a:chExt cx="0" cy="0"/>
        </a:xfrm>
      </p:grpSpPr>
      <p:sp>
        <p:nvSpPr>
          <p:cNvPr id="355" name="Google Shape;355;p18"/>
          <p:cNvSpPr txBox="1">
            <a:spLocks noGrp="1"/>
          </p:cNvSpPr>
          <p:nvPr>
            <p:ph type="ctrTitle"/>
          </p:nvPr>
        </p:nvSpPr>
        <p:spPr>
          <a:xfrm>
            <a:off x="1220215" y="3066059"/>
            <a:ext cx="2508400" cy="8596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Clr>
                <a:srgbClr val="000000"/>
              </a:buClr>
              <a:buSzPts val="1800"/>
              <a:buNone/>
              <a:defRPr sz="2667">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None/>
              <a:defRPr sz="2400">
                <a:solidFill>
                  <a:srgbClr val="000000"/>
                </a:solidFill>
              </a:defRPr>
            </a:lvl2pPr>
            <a:lvl3pPr lvl="2" algn="ctr" rtl="0">
              <a:spcBef>
                <a:spcPts val="0"/>
              </a:spcBef>
              <a:spcAft>
                <a:spcPts val="0"/>
              </a:spcAft>
              <a:buClr>
                <a:srgbClr val="000000"/>
              </a:buClr>
              <a:buSzPts val="1800"/>
              <a:buNone/>
              <a:defRPr sz="2400">
                <a:solidFill>
                  <a:srgbClr val="000000"/>
                </a:solidFill>
              </a:defRPr>
            </a:lvl3pPr>
            <a:lvl4pPr lvl="3" algn="ctr" rtl="0">
              <a:spcBef>
                <a:spcPts val="0"/>
              </a:spcBef>
              <a:spcAft>
                <a:spcPts val="0"/>
              </a:spcAft>
              <a:buClr>
                <a:srgbClr val="000000"/>
              </a:buClr>
              <a:buSzPts val="1800"/>
              <a:buNone/>
              <a:defRPr sz="2400">
                <a:solidFill>
                  <a:srgbClr val="000000"/>
                </a:solidFill>
              </a:defRPr>
            </a:lvl4pPr>
            <a:lvl5pPr lvl="4" algn="ctr" rtl="0">
              <a:spcBef>
                <a:spcPts val="0"/>
              </a:spcBef>
              <a:spcAft>
                <a:spcPts val="0"/>
              </a:spcAft>
              <a:buClr>
                <a:srgbClr val="000000"/>
              </a:buClr>
              <a:buSzPts val="1800"/>
              <a:buNone/>
              <a:defRPr sz="2400">
                <a:solidFill>
                  <a:srgbClr val="000000"/>
                </a:solidFill>
              </a:defRPr>
            </a:lvl5pPr>
            <a:lvl6pPr lvl="5" algn="ctr" rtl="0">
              <a:spcBef>
                <a:spcPts val="0"/>
              </a:spcBef>
              <a:spcAft>
                <a:spcPts val="0"/>
              </a:spcAft>
              <a:buClr>
                <a:srgbClr val="000000"/>
              </a:buClr>
              <a:buSzPts val="1800"/>
              <a:buNone/>
              <a:defRPr sz="2400">
                <a:solidFill>
                  <a:srgbClr val="000000"/>
                </a:solidFill>
              </a:defRPr>
            </a:lvl6pPr>
            <a:lvl7pPr lvl="6" algn="ctr" rtl="0">
              <a:spcBef>
                <a:spcPts val="0"/>
              </a:spcBef>
              <a:spcAft>
                <a:spcPts val="0"/>
              </a:spcAft>
              <a:buClr>
                <a:srgbClr val="000000"/>
              </a:buClr>
              <a:buSzPts val="1800"/>
              <a:buNone/>
              <a:defRPr sz="2400">
                <a:solidFill>
                  <a:srgbClr val="000000"/>
                </a:solidFill>
              </a:defRPr>
            </a:lvl7pPr>
            <a:lvl8pPr lvl="7" algn="ctr" rtl="0">
              <a:spcBef>
                <a:spcPts val="0"/>
              </a:spcBef>
              <a:spcAft>
                <a:spcPts val="0"/>
              </a:spcAft>
              <a:buClr>
                <a:srgbClr val="000000"/>
              </a:buClr>
              <a:buSzPts val="1800"/>
              <a:buNone/>
              <a:defRPr sz="2400">
                <a:solidFill>
                  <a:srgbClr val="000000"/>
                </a:solidFill>
              </a:defRPr>
            </a:lvl8pPr>
            <a:lvl9pPr lvl="8" algn="ctr" rtl="0">
              <a:spcBef>
                <a:spcPts val="0"/>
              </a:spcBef>
              <a:spcAft>
                <a:spcPts val="0"/>
              </a:spcAft>
              <a:buClr>
                <a:srgbClr val="000000"/>
              </a:buClr>
              <a:buSzPts val="1800"/>
              <a:buNone/>
              <a:defRPr sz="2400">
                <a:solidFill>
                  <a:srgbClr val="000000"/>
                </a:solidFill>
              </a:defRPr>
            </a:lvl9pPr>
          </a:lstStyle>
          <a:p>
            <a:r>
              <a:rPr lang="en-US"/>
              <a:t>Click to edit Master title style</a:t>
            </a:r>
            <a:endParaRPr/>
          </a:p>
        </p:txBody>
      </p:sp>
      <p:sp>
        <p:nvSpPr>
          <p:cNvPr id="356" name="Google Shape;356;p18"/>
          <p:cNvSpPr txBox="1">
            <a:spLocks noGrp="1"/>
          </p:cNvSpPr>
          <p:nvPr>
            <p:ph type="subTitle" idx="1"/>
          </p:nvPr>
        </p:nvSpPr>
        <p:spPr>
          <a:xfrm>
            <a:off x="1172185" y="2369863"/>
            <a:ext cx="2556400" cy="859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57" name="Google Shape;357;p18"/>
          <p:cNvSpPr txBox="1">
            <a:spLocks noGrp="1"/>
          </p:cNvSpPr>
          <p:nvPr>
            <p:ph type="ctrTitle" idx="2"/>
          </p:nvPr>
        </p:nvSpPr>
        <p:spPr>
          <a:xfrm>
            <a:off x="8460691" y="3066059"/>
            <a:ext cx="2508400" cy="85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667">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None/>
              <a:defRPr sz="2400">
                <a:solidFill>
                  <a:srgbClr val="000000"/>
                </a:solidFill>
              </a:defRPr>
            </a:lvl2pPr>
            <a:lvl3pPr lvl="2" algn="ctr" rtl="0">
              <a:spcBef>
                <a:spcPts val="0"/>
              </a:spcBef>
              <a:spcAft>
                <a:spcPts val="0"/>
              </a:spcAft>
              <a:buClr>
                <a:srgbClr val="000000"/>
              </a:buClr>
              <a:buSzPts val="1800"/>
              <a:buNone/>
              <a:defRPr sz="2400">
                <a:solidFill>
                  <a:srgbClr val="000000"/>
                </a:solidFill>
              </a:defRPr>
            </a:lvl3pPr>
            <a:lvl4pPr lvl="3" algn="ctr" rtl="0">
              <a:spcBef>
                <a:spcPts val="0"/>
              </a:spcBef>
              <a:spcAft>
                <a:spcPts val="0"/>
              </a:spcAft>
              <a:buClr>
                <a:srgbClr val="000000"/>
              </a:buClr>
              <a:buSzPts val="1800"/>
              <a:buNone/>
              <a:defRPr sz="2400">
                <a:solidFill>
                  <a:srgbClr val="000000"/>
                </a:solidFill>
              </a:defRPr>
            </a:lvl4pPr>
            <a:lvl5pPr lvl="4" algn="ctr" rtl="0">
              <a:spcBef>
                <a:spcPts val="0"/>
              </a:spcBef>
              <a:spcAft>
                <a:spcPts val="0"/>
              </a:spcAft>
              <a:buClr>
                <a:srgbClr val="000000"/>
              </a:buClr>
              <a:buSzPts val="1800"/>
              <a:buNone/>
              <a:defRPr sz="2400">
                <a:solidFill>
                  <a:srgbClr val="000000"/>
                </a:solidFill>
              </a:defRPr>
            </a:lvl5pPr>
            <a:lvl6pPr lvl="5" algn="ctr" rtl="0">
              <a:spcBef>
                <a:spcPts val="0"/>
              </a:spcBef>
              <a:spcAft>
                <a:spcPts val="0"/>
              </a:spcAft>
              <a:buClr>
                <a:srgbClr val="000000"/>
              </a:buClr>
              <a:buSzPts val="1800"/>
              <a:buNone/>
              <a:defRPr sz="2400">
                <a:solidFill>
                  <a:srgbClr val="000000"/>
                </a:solidFill>
              </a:defRPr>
            </a:lvl6pPr>
            <a:lvl7pPr lvl="6" algn="ctr" rtl="0">
              <a:spcBef>
                <a:spcPts val="0"/>
              </a:spcBef>
              <a:spcAft>
                <a:spcPts val="0"/>
              </a:spcAft>
              <a:buClr>
                <a:srgbClr val="000000"/>
              </a:buClr>
              <a:buSzPts val="1800"/>
              <a:buNone/>
              <a:defRPr sz="2400">
                <a:solidFill>
                  <a:srgbClr val="000000"/>
                </a:solidFill>
              </a:defRPr>
            </a:lvl7pPr>
            <a:lvl8pPr lvl="7" algn="ctr" rtl="0">
              <a:spcBef>
                <a:spcPts val="0"/>
              </a:spcBef>
              <a:spcAft>
                <a:spcPts val="0"/>
              </a:spcAft>
              <a:buClr>
                <a:srgbClr val="000000"/>
              </a:buClr>
              <a:buSzPts val="1800"/>
              <a:buNone/>
              <a:defRPr sz="2400">
                <a:solidFill>
                  <a:srgbClr val="000000"/>
                </a:solidFill>
              </a:defRPr>
            </a:lvl8pPr>
            <a:lvl9pPr lvl="8" algn="ctr" rtl="0">
              <a:spcBef>
                <a:spcPts val="0"/>
              </a:spcBef>
              <a:spcAft>
                <a:spcPts val="0"/>
              </a:spcAft>
              <a:buClr>
                <a:srgbClr val="000000"/>
              </a:buClr>
              <a:buSzPts val="1800"/>
              <a:buNone/>
              <a:defRPr sz="2400">
                <a:solidFill>
                  <a:srgbClr val="000000"/>
                </a:solidFill>
              </a:defRPr>
            </a:lvl9pPr>
          </a:lstStyle>
          <a:p>
            <a:r>
              <a:rPr lang="en-US"/>
              <a:t>Click to edit Master title style</a:t>
            </a:r>
            <a:endParaRPr/>
          </a:p>
        </p:txBody>
      </p:sp>
      <p:sp>
        <p:nvSpPr>
          <p:cNvPr id="358" name="Google Shape;358;p18"/>
          <p:cNvSpPr txBox="1">
            <a:spLocks noGrp="1"/>
          </p:cNvSpPr>
          <p:nvPr>
            <p:ph type="subTitle" idx="3"/>
          </p:nvPr>
        </p:nvSpPr>
        <p:spPr>
          <a:xfrm>
            <a:off x="8460691" y="2369863"/>
            <a:ext cx="2508400" cy="859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59" name="Google Shape;359;p18"/>
          <p:cNvSpPr txBox="1">
            <a:spLocks noGrp="1"/>
          </p:cNvSpPr>
          <p:nvPr>
            <p:ph type="ctrTitle" idx="4"/>
          </p:nvPr>
        </p:nvSpPr>
        <p:spPr>
          <a:xfrm>
            <a:off x="1220215" y="3815367"/>
            <a:ext cx="2508400" cy="859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800"/>
              <a:buNone/>
              <a:defRPr sz="2667">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None/>
              <a:defRPr sz="2400">
                <a:solidFill>
                  <a:srgbClr val="000000"/>
                </a:solidFill>
              </a:defRPr>
            </a:lvl2pPr>
            <a:lvl3pPr lvl="2" algn="ctr" rtl="0">
              <a:spcBef>
                <a:spcPts val="0"/>
              </a:spcBef>
              <a:spcAft>
                <a:spcPts val="0"/>
              </a:spcAft>
              <a:buClr>
                <a:srgbClr val="000000"/>
              </a:buClr>
              <a:buSzPts val="1800"/>
              <a:buNone/>
              <a:defRPr sz="2400">
                <a:solidFill>
                  <a:srgbClr val="000000"/>
                </a:solidFill>
              </a:defRPr>
            </a:lvl3pPr>
            <a:lvl4pPr lvl="3" algn="ctr" rtl="0">
              <a:spcBef>
                <a:spcPts val="0"/>
              </a:spcBef>
              <a:spcAft>
                <a:spcPts val="0"/>
              </a:spcAft>
              <a:buClr>
                <a:srgbClr val="000000"/>
              </a:buClr>
              <a:buSzPts val="1800"/>
              <a:buNone/>
              <a:defRPr sz="2400">
                <a:solidFill>
                  <a:srgbClr val="000000"/>
                </a:solidFill>
              </a:defRPr>
            </a:lvl4pPr>
            <a:lvl5pPr lvl="4" algn="ctr" rtl="0">
              <a:spcBef>
                <a:spcPts val="0"/>
              </a:spcBef>
              <a:spcAft>
                <a:spcPts val="0"/>
              </a:spcAft>
              <a:buClr>
                <a:srgbClr val="000000"/>
              </a:buClr>
              <a:buSzPts val="1800"/>
              <a:buNone/>
              <a:defRPr sz="2400">
                <a:solidFill>
                  <a:srgbClr val="000000"/>
                </a:solidFill>
              </a:defRPr>
            </a:lvl5pPr>
            <a:lvl6pPr lvl="5" algn="ctr" rtl="0">
              <a:spcBef>
                <a:spcPts val="0"/>
              </a:spcBef>
              <a:spcAft>
                <a:spcPts val="0"/>
              </a:spcAft>
              <a:buClr>
                <a:srgbClr val="000000"/>
              </a:buClr>
              <a:buSzPts val="1800"/>
              <a:buNone/>
              <a:defRPr sz="2400">
                <a:solidFill>
                  <a:srgbClr val="000000"/>
                </a:solidFill>
              </a:defRPr>
            </a:lvl6pPr>
            <a:lvl7pPr lvl="6" algn="ctr" rtl="0">
              <a:spcBef>
                <a:spcPts val="0"/>
              </a:spcBef>
              <a:spcAft>
                <a:spcPts val="0"/>
              </a:spcAft>
              <a:buClr>
                <a:srgbClr val="000000"/>
              </a:buClr>
              <a:buSzPts val="1800"/>
              <a:buNone/>
              <a:defRPr sz="2400">
                <a:solidFill>
                  <a:srgbClr val="000000"/>
                </a:solidFill>
              </a:defRPr>
            </a:lvl7pPr>
            <a:lvl8pPr lvl="7" algn="ctr" rtl="0">
              <a:spcBef>
                <a:spcPts val="0"/>
              </a:spcBef>
              <a:spcAft>
                <a:spcPts val="0"/>
              </a:spcAft>
              <a:buClr>
                <a:srgbClr val="000000"/>
              </a:buClr>
              <a:buSzPts val="1800"/>
              <a:buNone/>
              <a:defRPr sz="2400">
                <a:solidFill>
                  <a:srgbClr val="000000"/>
                </a:solidFill>
              </a:defRPr>
            </a:lvl8pPr>
            <a:lvl9pPr lvl="8" algn="ctr" rtl="0">
              <a:spcBef>
                <a:spcPts val="0"/>
              </a:spcBef>
              <a:spcAft>
                <a:spcPts val="0"/>
              </a:spcAft>
              <a:buClr>
                <a:srgbClr val="000000"/>
              </a:buClr>
              <a:buSzPts val="1800"/>
              <a:buNone/>
              <a:defRPr sz="2400">
                <a:solidFill>
                  <a:srgbClr val="000000"/>
                </a:solidFill>
              </a:defRPr>
            </a:lvl9pPr>
          </a:lstStyle>
          <a:p>
            <a:r>
              <a:rPr lang="en-US"/>
              <a:t>Click to edit Master title style</a:t>
            </a:r>
            <a:endParaRPr/>
          </a:p>
        </p:txBody>
      </p:sp>
      <p:sp>
        <p:nvSpPr>
          <p:cNvPr id="360" name="Google Shape;360;p18"/>
          <p:cNvSpPr txBox="1">
            <a:spLocks noGrp="1"/>
          </p:cNvSpPr>
          <p:nvPr>
            <p:ph type="subTitle" idx="5"/>
          </p:nvPr>
        </p:nvSpPr>
        <p:spPr>
          <a:xfrm>
            <a:off x="1220215" y="4471033"/>
            <a:ext cx="2508400" cy="85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61" name="Google Shape;361;p18"/>
          <p:cNvSpPr txBox="1">
            <a:spLocks noGrp="1"/>
          </p:cNvSpPr>
          <p:nvPr>
            <p:ph type="ctrTitle" idx="6"/>
          </p:nvPr>
        </p:nvSpPr>
        <p:spPr>
          <a:xfrm>
            <a:off x="8460691" y="3815367"/>
            <a:ext cx="2508400" cy="859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800"/>
              <a:buNone/>
              <a:defRPr sz="2667">
                <a:solidFill>
                  <a:schemeClr val="lt1"/>
                </a:solidFill>
                <a:latin typeface="Advent Pro SemiBold"/>
                <a:ea typeface="Advent Pro SemiBold"/>
                <a:cs typeface="Advent Pro SemiBold"/>
                <a:sym typeface="Advent Pro SemiBold"/>
              </a:defRPr>
            </a:lvl1pPr>
            <a:lvl2pPr lvl="1" algn="ctr" rtl="0">
              <a:spcBef>
                <a:spcPts val="0"/>
              </a:spcBef>
              <a:spcAft>
                <a:spcPts val="0"/>
              </a:spcAft>
              <a:buClr>
                <a:srgbClr val="000000"/>
              </a:buClr>
              <a:buSzPts val="1800"/>
              <a:buNone/>
              <a:defRPr sz="2400">
                <a:solidFill>
                  <a:srgbClr val="000000"/>
                </a:solidFill>
              </a:defRPr>
            </a:lvl2pPr>
            <a:lvl3pPr lvl="2" algn="ctr" rtl="0">
              <a:spcBef>
                <a:spcPts val="0"/>
              </a:spcBef>
              <a:spcAft>
                <a:spcPts val="0"/>
              </a:spcAft>
              <a:buClr>
                <a:srgbClr val="000000"/>
              </a:buClr>
              <a:buSzPts val="1800"/>
              <a:buNone/>
              <a:defRPr sz="2400">
                <a:solidFill>
                  <a:srgbClr val="000000"/>
                </a:solidFill>
              </a:defRPr>
            </a:lvl3pPr>
            <a:lvl4pPr lvl="3" algn="ctr" rtl="0">
              <a:spcBef>
                <a:spcPts val="0"/>
              </a:spcBef>
              <a:spcAft>
                <a:spcPts val="0"/>
              </a:spcAft>
              <a:buClr>
                <a:srgbClr val="000000"/>
              </a:buClr>
              <a:buSzPts val="1800"/>
              <a:buNone/>
              <a:defRPr sz="2400">
                <a:solidFill>
                  <a:srgbClr val="000000"/>
                </a:solidFill>
              </a:defRPr>
            </a:lvl4pPr>
            <a:lvl5pPr lvl="4" algn="ctr" rtl="0">
              <a:spcBef>
                <a:spcPts val="0"/>
              </a:spcBef>
              <a:spcAft>
                <a:spcPts val="0"/>
              </a:spcAft>
              <a:buClr>
                <a:srgbClr val="000000"/>
              </a:buClr>
              <a:buSzPts val="1800"/>
              <a:buNone/>
              <a:defRPr sz="2400">
                <a:solidFill>
                  <a:srgbClr val="000000"/>
                </a:solidFill>
              </a:defRPr>
            </a:lvl5pPr>
            <a:lvl6pPr lvl="5" algn="ctr" rtl="0">
              <a:spcBef>
                <a:spcPts val="0"/>
              </a:spcBef>
              <a:spcAft>
                <a:spcPts val="0"/>
              </a:spcAft>
              <a:buClr>
                <a:srgbClr val="000000"/>
              </a:buClr>
              <a:buSzPts val="1800"/>
              <a:buNone/>
              <a:defRPr sz="2400">
                <a:solidFill>
                  <a:srgbClr val="000000"/>
                </a:solidFill>
              </a:defRPr>
            </a:lvl6pPr>
            <a:lvl7pPr lvl="6" algn="ctr" rtl="0">
              <a:spcBef>
                <a:spcPts val="0"/>
              </a:spcBef>
              <a:spcAft>
                <a:spcPts val="0"/>
              </a:spcAft>
              <a:buClr>
                <a:srgbClr val="000000"/>
              </a:buClr>
              <a:buSzPts val="1800"/>
              <a:buNone/>
              <a:defRPr sz="2400">
                <a:solidFill>
                  <a:srgbClr val="000000"/>
                </a:solidFill>
              </a:defRPr>
            </a:lvl7pPr>
            <a:lvl8pPr lvl="7" algn="ctr" rtl="0">
              <a:spcBef>
                <a:spcPts val="0"/>
              </a:spcBef>
              <a:spcAft>
                <a:spcPts val="0"/>
              </a:spcAft>
              <a:buClr>
                <a:srgbClr val="000000"/>
              </a:buClr>
              <a:buSzPts val="1800"/>
              <a:buNone/>
              <a:defRPr sz="2400">
                <a:solidFill>
                  <a:srgbClr val="000000"/>
                </a:solidFill>
              </a:defRPr>
            </a:lvl8pPr>
            <a:lvl9pPr lvl="8" algn="ctr" rtl="0">
              <a:spcBef>
                <a:spcPts val="0"/>
              </a:spcBef>
              <a:spcAft>
                <a:spcPts val="0"/>
              </a:spcAft>
              <a:buClr>
                <a:srgbClr val="000000"/>
              </a:buClr>
              <a:buSzPts val="1800"/>
              <a:buNone/>
              <a:defRPr sz="2400">
                <a:solidFill>
                  <a:srgbClr val="000000"/>
                </a:solidFill>
              </a:defRPr>
            </a:lvl9pPr>
          </a:lstStyle>
          <a:p>
            <a:r>
              <a:rPr lang="en-US"/>
              <a:t>Click to edit Master title style</a:t>
            </a:r>
            <a:endParaRPr/>
          </a:p>
        </p:txBody>
      </p:sp>
      <p:sp>
        <p:nvSpPr>
          <p:cNvPr id="362" name="Google Shape;362;p18"/>
          <p:cNvSpPr txBox="1">
            <a:spLocks noGrp="1"/>
          </p:cNvSpPr>
          <p:nvPr>
            <p:ph type="subTitle" idx="7"/>
          </p:nvPr>
        </p:nvSpPr>
        <p:spPr>
          <a:xfrm>
            <a:off x="8460691" y="4471033"/>
            <a:ext cx="2208800" cy="8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363" name="Google Shape;363;p18"/>
          <p:cNvSpPr txBox="1">
            <a:spLocks noGrp="1"/>
          </p:cNvSpPr>
          <p:nvPr>
            <p:ph type="ctrTitle" idx="8"/>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364" name="Google Shape;364;p18"/>
          <p:cNvSpPr/>
          <p:nvPr/>
        </p:nvSpPr>
        <p:spPr>
          <a:xfrm>
            <a:off x="10196500" y="12661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8"/>
          <p:cNvSpPr/>
          <p:nvPr/>
        </p:nvSpPr>
        <p:spPr>
          <a:xfrm>
            <a:off x="11981133" y="548900"/>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8"/>
          <p:cNvSpPr/>
          <p:nvPr/>
        </p:nvSpPr>
        <p:spPr>
          <a:xfrm>
            <a:off x="11145934" y="741167"/>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8"/>
          <p:cNvSpPr/>
          <p:nvPr/>
        </p:nvSpPr>
        <p:spPr>
          <a:xfrm>
            <a:off x="12162800" y="979000"/>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8"/>
          <p:cNvSpPr/>
          <p:nvPr/>
        </p:nvSpPr>
        <p:spPr>
          <a:xfrm>
            <a:off x="11731467" y="1451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8"/>
          <p:cNvSpPr/>
          <p:nvPr/>
        </p:nvSpPr>
        <p:spPr>
          <a:xfrm>
            <a:off x="8132457" y="-200800"/>
            <a:ext cx="128060" cy="127283"/>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8"/>
          <p:cNvSpPr/>
          <p:nvPr/>
        </p:nvSpPr>
        <p:spPr>
          <a:xfrm>
            <a:off x="8936698" y="592715"/>
            <a:ext cx="127324" cy="127283"/>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8"/>
          <p:cNvSpPr/>
          <p:nvPr/>
        </p:nvSpPr>
        <p:spPr>
          <a:xfrm>
            <a:off x="7873301" y="190963"/>
            <a:ext cx="109679" cy="109679"/>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404800" y="5868967"/>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8"/>
          <p:cNvSpPr/>
          <p:nvPr/>
        </p:nvSpPr>
        <p:spPr>
          <a:xfrm>
            <a:off x="1088867" y="61502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89434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3294867" y="2440100"/>
            <a:ext cx="5097600" cy="149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a:solidFill>
                  <a:schemeClr val="lt1"/>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376" name="Google Shape;376;p19"/>
          <p:cNvSpPr txBox="1">
            <a:spLocks noGrp="1"/>
          </p:cNvSpPr>
          <p:nvPr>
            <p:ph type="subTitle" idx="1"/>
          </p:nvPr>
        </p:nvSpPr>
        <p:spPr>
          <a:xfrm>
            <a:off x="3870067" y="720000"/>
            <a:ext cx="39472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377" name="Google Shape;377;p19"/>
          <p:cNvSpPr txBox="1"/>
          <p:nvPr/>
        </p:nvSpPr>
        <p:spPr>
          <a:xfrm>
            <a:off x="3052667" y="4790408"/>
            <a:ext cx="55820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Maven Pro"/>
                <a:ea typeface="Maven Pro"/>
                <a:cs typeface="Maven Pro"/>
                <a:sym typeface="Maven Pro"/>
              </a:rPr>
              <a:t>CREDITS: This presentation template was created by </a:t>
            </a:r>
            <a:r>
              <a:rPr lang="en" sz="1333">
                <a:solidFill>
                  <a:schemeClr val="accent1"/>
                </a:solidFill>
                <a:uFill>
                  <a:noFill/>
                </a:uFill>
                <a:latin typeface="Maven Pro"/>
                <a:ea typeface="Maven Pro"/>
                <a:cs typeface="Maven Pro"/>
                <a:sym typeface="Maven Pro"/>
                <a:hlinkClick r:id="rId2">
                  <a:extLst>
                    <a:ext uri="{A12FA001-AC4F-418D-AE19-62706E023703}">
                      <ahyp:hlinkClr xmlns:ahyp="http://schemas.microsoft.com/office/drawing/2018/hyperlinkcolor" val="tx"/>
                    </a:ext>
                  </a:extLst>
                </a:hlinkClick>
              </a:rPr>
              <a:t>Slidesgo</a:t>
            </a:r>
            <a:r>
              <a:rPr lang="en" sz="1333">
                <a:solidFill>
                  <a:schemeClr val="lt1"/>
                </a:solidFill>
                <a:latin typeface="Maven Pro"/>
                <a:ea typeface="Maven Pro"/>
                <a:cs typeface="Maven Pro"/>
                <a:sym typeface="Maven Pro"/>
              </a:rPr>
              <a:t>, including icons by </a:t>
            </a:r>
            <a:r>
              <a:rPr lang="en" sz="1333">
                <a:solidFill>
                  <a:schemeClr val="accent2"/>
                </a:solidFill>
                <a:uFill>
                  <a:noFill/>
                </a:uFill>
                <a:latin typeface="Maven Pro"/>
                <a:ea typeface="Maven Pro"/>
                <a:cs typeface="Maven Pro"/>
                <a:sym typeface="Maven Pro"/>
                <a:hlinkClick r:id="rId3">
                  <a:extLst>
                    <a:ext uri="{A12FA001-AC4F-418D-AE19-62706E023703}">
                      <ahyp:hlinkClr xmlns:ahyp="http://schemas.microsoft.com/office/drawing/2018/hyperlinkcolor" val="tx"/>
                    </a:ext>
                  </a:extLst>
                </a:hlinkClick>
              </a:rPr>
              <a:t>Flaticon</a:t>
            </a:r>
            <a:r>
              <a:rPr lang="en" sz="1333">
                <a:solidFill>
                  <a:schemeClr val="lt1"/>
                </a:solidFill>
                <a:latin typeface="Maven Pro"/>
                <a:ea typeface="Maven Pro"/>
                <a:cs typeface="Maven Pro"/>
                <a:sym typeface="Maven Pro"/>
              </a:rPr>
              <a:t>, and infographics &amp; images by </a:t>
            </a:r>
            <a:r>
              <a:rPr lang="en" sz="1333">
                <a:solidFill>
                  <a:schemeClr val="accent3"/>
                </a:solidFill>
                <a:uFill>
                  <a:noFill/>
                </a:uFill>
                <a:latin typeface="Maven Pro"/>
                <a:ea typeface="Maven Pro"/>
                <a:cs typeface="Maven Pro"/>
                <a:sym typeface="Maven Pro"/>
                <a:hlinkClick r:id="rId4">
                  <a:extLst>
                    <a:ext uri="{A12FA001-AC4F-418D-AE19-62706E023703}">
                      <ahyp:hlinkClr xmlns:ahyp="http://schemas.microsoft.com/office/drawing/2018/hyperlinkcolor" val="tx"/>
                    </a:ext>
                  </a:extLst>
                </a:hlinkClick>
              </a:rPr>
              <a:t>Freepik</a:t>
            </a:r>
            <a:endParaRPr sz="1333">
              <a:solidFill>
                <a:schemeClr val="accent3"/>
              </a:solidFill>
              <a:latin typeface="Maven Pro"/>
              <a:ea typeface="Maven Pro"/>
              <a:cs typeface="Maven Pro"/>
              <a:sym typeface="Maven Pro"/>
            </a:endParaRPr>
          </a:p>
        </p:txBody>
      </p:sp>
      <p:sp>
        <p:nvSpPr>
          <p:cNvPr id="378" name="Google Shape;378;p19"/>
          <p:cNvSpPr/>
          <p:nvPr/>
        </p:nvSpPr>
        <p:spPr>
          <a:xfrm>
            <a:off x="1144329" y="1840893"/>
            <a:ext cx="174347" cy="174687"/>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9"/>
          <p:cNvSpPr/>
          <p:nvPr/>
        </p:nvSpPr>
        <p:spPr>
          <a:xfrm>
            <a:off x="2403265" y="5786917"/>
            <a:ext cx="174687" cy="174687"/>
          </a:xfrm>
          <a:custGeom>
            <a:avLst/>
            <a:gdLst/>
            <a:ahLst/>
            <a:cxnLst/>
            <a:rect l="l" t="t" r="r" b="b"/>
            <a:pathLst>
              <a:path w="4634" h="4634" extrusionOk="0">
                <a:moveTo>
                  <a:pt x="1" y="0"/>
                </a:moveTo>
                <a:lnTo>
                  <a:pt x="1" y="4633"/>
                </a:lnTo>
                <a:lnTo>
                  <a:pt x="4634" y="4633"/>
                </a:lnTo>
                <a:lnTo>
                  <a:pt x="4634"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9"/>
          <p:cNvSpPr/>
          <p:nvPr/>
        </p:nvSpPr>
        <p:spPr>
          <a:xfrm>
            <a:off x="9595495" y="1079389"/>
            <a:ext cx="174687" cy="174687"/>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9"/>
          <p:cNvSpPr/>
          <p:nvPr/>
        </p:nvSpPr>
        <p:spPr>
          <a:xfrm>
            <a:off x="10435314" y="5340697"/>
            <a:ext cx="141061" cy="141400"/>
          </a:xfrm>
          <a:custGeom>
            <a:avLst/>
            <a:gdLst/>
            <a:ahLst/>
            <a:cxnLst/>
            <a:rect l="l" t="t" r="r" b="b"/>
            <a:pathLst>
              <a:path w="3742" h="3751" fill="none" extrusionOk="0">
                <a:moveTo>
                  <a:pt x="1" y="0"/>
                </a:moveTo>
                <a:lnTo>
                  <a:pt x="3742" y="0"/>
                </a:lnTo>
                <a:lnTo>
                  <a:pt x="3742" y="3750"/>
                </a:lnTo>
                <a:lnTo>
                  <a:pt x="1" y="3750"/>
                </a:lnTo>
                <a:close/>
              </a:path>
            </a:pathLst>
          </a:custGeom>
          <a:noFill/>
          <a:ln w="29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9"/>
          <p:cNvSpPr/>
          <p:nvPr/>
        </p:nvSpPr>
        <p:spPr>
          <a:xfrm>
            <a:off x="8892997" y="4144609"/>
            <a:ext cx="83196" cy="83196"/>
          </a:xfrm>
          <a:custGeom>
            <a:avLst/>
            <a:gdLst/>
            <a:ahLst/>
            <a:cxnLst/>
            <a:rect l="l" t="t" r="r" b="b"/>
            <a:pathLst>
              <a:path w="2207" h="2207" fill="none" extrusionOk="0">
                <a:moveTo>
                  <a:pt x="0" y="1"/>
                </a:moveTo>
                <a:lnTo>
                  <a:pt x="2206" y="1"/>
                </a:lnTo>
                <a:lnTo>
                  <a:pt x="2206" y="2207"/>
                </a:lnTo>
                <a:lnTo>
                  <a:pt x="0" y="2207"/>
                </a:lnTo>
                <a:close/>
              </a:path>
            </a:pathLst>
          </a:custGeom>
          <a:noFill/>
          <a:ln w="13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19"/>
          <p:cNvSpPr/>
          <p:nvPr/>
        </p:nvSpPr>
        <p:spPr>
          <a:xfrm>
            <a:off x="2836364" y="3374384"/>
            <a:ext cx="149731" cy="150071"/>
          </a:xfrm>
          <a:custGeom>
            <a:avLst/>
            <a:gdLst/>
            <a:ahLst/>
            <a:cxnLst/>
            <a:rect l="l" t="t" r="r" b="b"/>
            <a:pathLst>
              <a:path w="3972" h="3981" fill="none" extrusionOk="0">
                <a:moveTo>
                  <a:pt x="1" y="1"/>
                </a:moveTo>
                <a:lnTo>
                  <a:pt x="3972" y="1"/>
                </a:lnTo>
                <a:lnTo>
                  <a:pt x="3972" y="3981"/>
                </a:lnTo>
                <a:lnTo>
                  <a:pt x="1" y="3981"/>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19"/>
          <p:cNvSpPr/>
          <p:nvPr/>
        </p:nvSpPr>
        <p:spPr>
          <a:xfrm>
            <a:off x="9891901" y="4320687"/>
            <a:ext cx="149731" cy="150071"/>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19"/>
          <p:cNvSpPr/>
          <p:nvPr/>
        </p:nvSpPr>
        <p:spPr>
          <a:xfrm>
            <a:off x="10335033" y="1624779"/>
            <a:ext cx="115804" cy="115767"/>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6" name="Google Shape;386;p19"/>
          <p:cNvGrpSpPr/>
          <p:nvPr/>
        </p:nvGrpSpPr>
        <p:grpSpPr>
          <a:xfrm>
            <a:off x="8892996" y="-519579"/>
            <a:ext cx="191688" cy="2808560"/>
            <a:chOff x="6780548" y="337714"/>
            <a:chExt cx="133252" cy="1952377"/>
          </a:xfrm>
        </p:grpSpPr>
        <p:sp>
          <p:nvSpPr>
            <p:cNvPr id="387" name="Google Shape;387;p19"/>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9"/>
          <p:cNvGrpSpPr/>
          <p:nvPr/>
        </p:nvGrpSpPr>
        <p:grpSpPr>
          <a:xfrm>
            <a:off x="2013372" y="677000"/>
            <a:ext cx="271379" cy="3550809"/>
            <a:chOff x="250617" y="2402301"/>
            <a:chExt cx="188650" cy="2468354"/>
          </a:xfrm>
        </p:grpSpPr>
        <p:sp>
          <p:nvSpPr>
            <p:cNvPr id="390" name="Google Shape;390;p19"/>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9"/>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9"/>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9"/>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19"/>
          <p:cNvGrpSpPr/>
          <p:nvPr/>
        </p:nvGrpSpPr>
        <p:grpSpPr>
          <a:xfrm>
            <a:off x="513808" y="1840896"/>
            <a:ext cx="265649" cy="3771913"/>
            <a:chOff x="1608717" y="1280046"/>
            <a:chExt cx="199237" cy="2828935"/>
          </a:xfrm>
        </p:grpSpPr>
        <p:sp>
          <p:nvSpPr>
            <p:cNvPr id="395" name="Google Shape;395;p19"/>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9"/>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9"/>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19"/>
          <p:cNvSpPr/>
          <p:nvPr/>
        </p:nvSpPr>
        <p:spPr>
          <a:xfrm>
            <a:off x="1400789" y="4279529"/>
            <a:ext cx="12176" cy="3624609"/>
          </a:xfrm>
          <a:custGeom>
            <a:avLst/>
            <a:gdLst/>
            <a:ahLst/>
            <a:cxnLst/>
            <a:rect l="l" t="t" r="r" b="b"/>
            <a:pathLst>
              <a:path w="323" h="96152" extrusionOk="0">
                <a:moveTo>
                  <a:pt x="166" y="1"/>
                </a:moveTo>
                <a:lnTo>
                  <a:pt x="1" y="96151"/>
                </a:lnTo>
                <a:lnTo>
                  <a:pt x="322" y="96151"/>
                </a:lnTo>
                <a:lnTo>
                  <a:pt x="16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9"/>
          <p:cNvSpPr/>
          <p:nvPr/>
        </p:nvSpPr>
        <p:spPr>
          <a:xfrm>
            <a:off x="9453768" y="3454413"/>
            <a:ext cx="12176" cy="2429815"/>
          </a:xfrm>
          <a:custGeom>
            <a:avLst/>
            <a:gdLst/>
            <a:ahLst/>
            <a:cxnLst/>
            <a:rect l="l" t="t" r="r" b="b"/>
            <a:pathLst>
              <a:path w="323" h="64457" extrusionOk="0">
                <a:moveTo>
                  <a:pt x="157" y="1"/>
                </a:moveTo>
                <a:lnTo>
                  <a:pt x="0" y="64456"/>
                </a:lnTo>
                <a:lnTo>
                  <a:pt x="322" y="64456"/>
                </a:lnTo>
                <a:lnTo>
                  <a:pt x="157"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0" name="Google Shape;400;p19"/>
          <p:cNvGrpSpPr/>
          <p:nvPr/>
        </p:nvGrpSpPr>
        <p:grpSpPr>
          <a:xfrm>
            <a:off x="1318674" y="-519555"/>
            <a:ext cx="82857" cy="1196571"/>
            <a:chOff x="2038689" y="173907"/>
            <a:chExt cx="57599" cy="831799"/>
          </a:xfrm>
        </p:grpSpPr>
        <p:sp>
          <p:nvSpPr>
            <p:cNvPr id="401" name="Google Shape;401;p19"/>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9"/>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 name="Google Shape;403;p19"/>
          <p:cNvGrpSpPr/>
          <p:nvPr/>
        </p:nvGrpSpPr>
        <p:grpSpPr>
          <a:xfrm>
            <a:off x="11424964" y="2913080"/>
            <a:ext cx="286269" cy="3078129"/>
            <a:chOff x="8008096" y="2108910"/>
            <a:chExt cx="199001" cy="2139769"/>
          </a:xfrm>
        </p:grpSpPr>
        <p:sp>
          <p:nvSpPr>
            <p:cNvPr id="404" name="Google Shape;404;p19"/>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9"/>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19"/>
          <p:cNvSpPr/>
          <p:nvPr/>
        </p:nvSpPr>
        <p:spPr>
          <a:xfrm>
            <a:off x="8564282" y="4256879"/>
            <a:ext cx="115804" cy="115767"/>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7" name="Google Shape;407;p19"/>
          <p:cNvGrpSpPr/>
          <p:nvPr/>
        </p:nvGrpSpPr>
        <p:grpSpPr>
          <a:xfrm>
            <a:off x="10961631" y="13"/>
            <a:ext cx="286269" cy="3078129"/>
            <a:chOff x="8008096" y="2108910"/>
            <a:chExt cx="199001" cy="2139769"/>
          </a:xfrm>
        </p:grpSpPr>
        <p:sp>
          <p:nvSpPr>
            <p:cNvPr id="408" name="Google Shape;408;p19"/>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9"/>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046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410"/>
        <p:cNvGrpSpPr/>
        <p:nvPr/>
      </p:nvGrpSpPr>
      <p:grpSpPr>
        <a:xfrm>
          <a:off x="0" y="0"/>
          <a:ext cx="0" cy="0"/>
          <a:chOff x="0" y="0"/>
          <a:chExt cx="0" cy="0"/>
        </a:xfrm>
      </p:grpSpPr>
      <p:sp>
        <p:nvSpPr>
          <p:cNvPr id="411" name="Google Shape;411;p20"/>
          <p:cNvSpPr txBox="1">
            <a:spLocks noGrp="1"/>
          </p:cNvSpPr>
          <p:nvPr>
            <p:ph type="body" idx="1"/>
          </p:nvPr>
        </p:nvSpPr>
        <p:spPr>
          <a:xfrm>
            <a:off x="796500" y="1418033"/>
            <a:ext cx="5211600" cy="50492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SzPts val="1000"/>
              <a:buFont typeface="Livvic Light"/>
              <a:buChar char="●"/>
              <a:defRPr sz="1600"/>
            </a:lvl1pPr>
            <a:lvl2pPr marL="1219170" lvl="1" indent="-389457" rtl="0">
              <a:spcBef>
                <a:spcPts val="2133"/>
              </a:spcBef>
              <a:spcAft>
                <a:spcPts val="0"/>
              </a:spcAft>
              <a:buSzPts val="1000"/>
              <a:buFont typeface="Nunito Light"/>
              <a:buChar char="○"/>
              <a:defRPr/>
            </a:lvl2pPr>
            <a:lvl3pPr marL="1828754" lvl="2" indent="-389457" rtl="0">
              <a:spcBef>
                <a:spcPts val="2133"/>
              </a:spcBef>
              <a:spcAft>
                <a:spcPts val="0"/>
              </a:spcAft>
              <a:buSzPts val="1000"/>
              <a:buFont typeface="Nunito Light"/>
              <a:buChar char="■"/>
              <a:defRPr/>
            </a:lvl3pPr>
            <a:lvl4pPr marL="2438339" lvl="3" indent="-389457" rtl="0">
              <a:spcBef>
                <a:spcPts val="2133"/>
              </a:spcBef>
              <a:spcAft>
                <a:spcPts val="0"/>
              </a:spcAft>
              <a:buSzPts val="1000"/>
              <a:buFont typeface="Nunito Light"/>
              <a:buChar char="●"/>
              <a:defRPr/>
            </a:lvl4pPr>
            <a:lvl5pPr marL="3047924" lvl="4" indent="-389457" rtl="0">
              <a:spcBef>
                <a:spcPts val="2133"/>
              </a:spcBef>
              <a:spcAft>
                <a:spcPts val="0"/>
              </a:spcAft>
              <a:buSzPts val="1000"/>
              <a:buFont typeface="Nunito Light"/>
              <a:buChar char="○"/>
              <a:defRPr/>
            </a:lvl5pPr>
            <a:lvl6pPr marL="3657509" lvl="5" indent="-389457" rtl="0">
              <a:spcBef>
                <a:spcPts val="2133"/>
              </a:spcBef>
              <a:spcAft>
                <a:spcPts val="0"/>
              </a:spcAft>
              <a:buSzPts val="1000"/>
              <a:buFont typeface="Nunito Light"/>
              <a:buChar char="■"/>
              <a:defRPr/>
            </a:lvl6pPr>
            <a:lvl7pPr marL="4267093" lvl="6" indent="-389457" rtl="0">
              <a:spcBef>
                <a:spcPts val="2133"/>
              </a:spcBef>
              <a:spcAft>
                <a:spcPts val="0"/>
              </a:spcAft>
              <a:buSzPts val="1000"/>
              <a:buFont typeface="Nunito Light"/>
              <a:buChar char="●"/>
              <a:defRPr/>
            </a:lvl7pPr>
            <a:lvl8pPr marL="4876678" lvl="7" indent="-389457" rtl="0">
              <a:spcBef>
                <a:spcPts val="2133"/>
              </a:spcBef>
              <a:spcAft>
                <a:spcPts val="0"/>
              </a:spcAft>
              <a:buSzPts val="1000"/>
              <a:buFont typeface="Nunito Light"/>
              <a:buChar char="○"/>
              <a:defRPr/>
            </a:lvl8pPr>
            <a:lvl9pPr marL="5486263" lvl="8" indent="-389457" rtl="0">
              <a:spcBef>
                <a:spcPts val="2133"/>
              </a:spcBef>
              <a:spcAft>
                <a:spcPts val="2133"/>
              </a:spcAft>
              <a:buSzPts val="1000"/>
              <a:buFont typeface="Nunito Light"/>
              <a:buChar char="■"/>
              <a:defRPr/>
            </a:lvl9pPr>
          </a:lstStyle>
          <a:p>
            <a:pPr lvl="0"/>
            <a:r>
              <a:rPr lang="en-US"/>
              <a:t>Click to edit Master text styles</a:t>
            </a:r>
          </a:p>
        </p:txBody>
      </p:sp>
      <p:sp>
        <p:nvSpPr>
          <p:cNvPr id="412" name="Google Shape;412;p20"/>
          <p:cNvSpPr txBox="1">
            <a:spLocks noGrp="1"/>
          </p:cNvSpPr>
          <p:nvPr>
            <p:ph type="ctrTitle"/>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413" name="Google Shape;413;p20"/>
          <p:cNvSpPr txBox="1">
            <a:spLocks noGrp="1"/>
          </p:cNvSpPr>
          <p:nvPr>
            <p:ph type="body" idx="2"/>
          </p:nvPr>
        </p:nvSpPr>
        <p:spPr>
          <a:xfrm>
            <a:off x="6253500" y="1418033"/>
            <a:ext cx="5211600" cy="50492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EC5D37"/>
              </a:buClr>
              <a:buSzPts val="1000"/>
              <a:buFont typeface="Livvic Light"/>
              <a:buChar char="●"/>
              <a:defRPr sz="1600"/>
            </a:lvl1pPr>
            <a:lvl2pPr marL="1219170" lvl="1" indent="-389457" rtl="0">
              <a:spcBef>
                <a:spcPts val="2133"/>
              </a:spcBef>
              <a:spcAft>
                <a:spcPts val="0"/>
              </a:spcAft>
              <a:buClr>
                <a:srgbClr val="FFC800"/>
              </a:buClr>
              <a:buSzPts val="1000"/>
              <a:buFont typeface="Nunito Light"/>
              <a:buChar char="○"/>
              <a:defRPr/>
            </a:lvl2pPr>
            <a:lvl3pPr marL="1828754" lvl="2" indent="-389457" rtl="0">
              <a:spcBef>
                <a:spcPts val="2133"/>
              </a:spcBef>
              <a:spcAft>
                <a:spcPts val="0"/>
              </a:spcAft>
              <a:buClr>
                <a:srgbClr val="FFC800"/>
              </a:buClr>
              <a:buSzPts val="1000"/>
              <a:buFont typeface="Nunito Light"/>
              <a:buChar char="■"/>
              <a:defRPr/>
            </a:lvl3pPr>
            <a:lvl4pPr marL="2438339" lvl="3" indent="-389457" rtl="0">
              <a:spcBef>
                <a:spcPts val="2133"/>
              </a:spcBef>
              <a:spcAft>
                <a:spcPts val="0"/>
              </a:spcAft>
              <a:buClr>
                <a:srgbClr val="FFC800"/>
              </a:buClr>
              <a:buSzPts val="1000"/>
              <a:buFont typeface="Nunito Light"/>
              <a:buChar char="●"/>
              <a:defRPr/>
            </a:lvl4pPr>
            <a:lvl5pPr marL="3047924" lvl="4" indent="-389457" rtl="0">
              <a:spcBef>
                <a:spcPts val="2133"/>
              </a:spcBef>
              <a:spcAft>
                <a:spcPts val="0"/>
              </a:spcAft>
              <a:buClr>
                <a:srgbClr val="434343"/>
              </a:buClr>
              <a:buSzPts val="1000"/>
              <a:buFont typeface="Nunito Light"/>
              <a:buChar char="○"/>
              <a:defRPr/>
            </a:lvl5pPr>
            <a:lvl6pPr marL="3657509" lvl="5" indent="-389457" rtl="0">
              <a:spcBef>
                <a:spcPts val="2133"/>
              </a:spcBef>
              <a:spcAft>
                <a:spcPts val="0"/>
              </a:spcAft>
              <a:buClr>
                <a:srgbClr val="434343"/>
              </a:buClr>
              <a:buSzPts val="1000"/>
              <a:buFont typeface="Nunito Light"/>
              <a:buChar char="■"/>
              <a:defRPr/>
            </a:lvl6pPr>
            <a:lvl7pPr marL="4267093" lvl="6" indent="-389457" rtl="0">
              <a:spcBef>
                <a:spcPts val="2133"/>
              </a:spcBef>
              <a:spcAft>
                <a:spcPts val="0"/>
              </a:spcAft>
              <a:buClr>
                <a:srgbClr val="434343"/>
              </a:buClr>
              <a:buSzPts val="1000"/>
              <a:buFont typeface="Nunito Light"/>
              <a:buChar char="●"/>
              <a:defRPr/>
            </a:lvl7pPr>
            <a:lvl8pPr marL="4876678" lvl="7" indent="-389457" rtl="0">
              <a:spcBef>
                <a:spcPts val="2133"/>
              </a:spcBef>
              <a:spcAft>
                <a:spcPts val="0"/>
              </a:spcAft>
              <a:buClr>
                <a:srgbClr val="434343"/>
              </a:buClr>
              <a:buSzPts val="1000"/>
              <a:buFont typeface="Nunito Light"/>
              <a:buChar char="○"/>
              <a:defRPr/>
            </a:lvl8pPr>
            <a:lvl9pPr marL="5486263" lvl="8" indent="-389457" rtl="0">
              <a:spcBef>
                <a:spcPts val="2133"/>
              </a:spcBef>
              <a:spcAft>
                <a:spcPts val="2133"/>
              </a:spcAft>
              <a:buClr>
                <a:srgbClr val="434343"/>
              </a:buClr>
              <a:buSzPts val="1000"/>
              <a:buFont typeface="Nunito Light"/>
              <a:buChar char="■"/>
              <a:defRPr/>
            </a:lvl9pPr>
          </a:lstStyle>
          <a:p>
            <a:pPr lvl="0"/>
            <a:r>
              <a:rPr lang="en-US"/>
              <a:t>Click to edit Master text styles</a:t>
            </a:r>
          </a:p>
        </p:txBody>
      </p:sp>
      <p:sp>
        <p:nvSpPr>
          <p:cNvPr id="414" name="Google Shape;414;p20"/>
          <p:cNvSpPr/>
          <p:nvPr/>
        </p:nvSpPr>
        <p:spPr>
          <a:xfrm>
            <a:off x="11773233" y="1498268"/>
            <a:ext cx="144867" cy="144833"/>
          </a:xfrm>
          <a:custGeom>
            <a:avLst/>
            <a:gdLst/>
            <a:ahLst/>
            <a:cxnLst/>
            <a:rect l="l" t="t" r="r" b="b"/>
            <a:pathLst>
              <a:path w="4346" h="4345" extrusionOk="0">
                <a:moveTo>
                  <a:pt x="4027" y="337"/>
                </a:moveTo>
                <a:lnTo>
                  <a:pt x="4027" y="4008"/>
                </a:lnTo>
                <a:lnTo>
                  <a:pt x="338" y="4008"/>
                </a:lnTo>
                <a:lnTo>
                  <a:pt x="338" y="337"/>
                </a:lnTo>
                <a:close/>
                <a:moveTo>
                  <a:pt x="1" y="0"/>
                </a:moveTo>
                <a:lnTo>
                  <a:pt x="1" y="4345"/>
                </a:lnTo>
                <a:lnTo>
                  <a:pt x="4346" y="4345"/>
                </a:lnTo>
                <a:lnTo>
                  <a:pt x="434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0"/>
          <p:cNvSpPr/>
          <p:nvPr/>
        </p:nvSpPr>
        <p:spPr>
          <a:xfrm>
            <a:off x="12208333" y="1787267"/>
            <a:ext cx="148600" cy="147967"/>
          </a:xfrm>
          <a:custGeom>
            <a:avLst/>
            <a:gdLst/>
            <a:ahLst/>
            <a:cxnLst/>
            <a:rect l="l" t="t" r="r" b="b"/>
            <a:pathLst>
              <a:path w="4458" h="4439" extrusionOk="0">
                <a:moveTo>
                  <a:pt x="4008" y="431"/>
                </a:moveTo>
                <a:lnTo>
                  <a:pt x="4008" y="4008"/>
                </a:lnTo>
                <a:lnTo>
                  <a:pt x="431" y="4008"/>
                </a:lnTo>
                <a:lnTo>
                  <a:pt x="431" y="431"/>
                </a:lnTo>
                <a:close/>
                <a:moveTo>
                  <a:pt x="0" y="1"/>
                </a:moveTo>
                <a:lnTo>
                  <a:pt x="0" y="4439"/>
                </a:lnTo>
                <a:lnTo>
                  <a:pt x="4457" y="4439"/>
                </a:lnTo>
                <a:lnTo>
                  <a:pt x="44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0"/>
          <p:cNvSpPr/>
          <p:nvPr/>
        </p:nvSpPr>
        <p:spPr>
          <a:xfrm>
            <a:off x="7746468" y="285868"/>
            <a:ext cx="144833" cy="144833"/>
          </a:xfrm>
          <a:custGeom>
            <a:avLst/>
            <a:gdLst/>
            <a:ahLst/>
            <a:cxnLst/>
            <a:rect l="l" t="t" r="r" b="b"/>
            <a:pathLst>
              <a:path w="4345" h="4345" extrusionOk="0">
                <a:moveTo>
                  <a:pt x="4008" y="337"/>
                </a:moveTo>
                <a:lnTo>
                  <a:pt x="4008" y="4008"/>
                </a:lnTo>
                <a:lnTo>
                  <a:pt x="337" y="4008"/>
                </a:lnTo>
                <a:lnTo>
                  <a:pt x="337" y="337"/>
                </a:lnTo>
                <a:close/>
                <a:moveTo>
                  <a:pt x="0" y="0"/>
                </a:moveTo>
                <a:lnTo>
                  <a:pt x="0" y="4345"/>
                </a:lnTo>
                <a:lnTo>
                  <a:pt x="4345" y="4345"/>
                </a:lnTo>
                <a:lnTo>
                  <a:pt x="434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0"/>
          <p:cNvSpPr/>
          <p:nvPr/>
        </p:nvSpPr>
        <p:spPr>
          <a:xfrm>
            <a:off x="9439734" y="560118"/>
            <a:ext cx="219767" cy="219167"/>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0"/>
          <p:cNvSpPr/>
          <p:nvPr/>
        </p:nvSpPr>
        <p:spPr>
          <a:xfrm>
            <a:off x="10603601" y="371351"/>
            <a:ext cx="59967" cy="59333"/>
          </a:xfrm>
          <a:custGeom>
            <a:avLst/>
            <a:gdLst/>
            <a:ahLst/>
            <a:cxnLst/>
            <a:rect l="l" t="t" r="r" b="b"/>
            <a:pathLst>
              <a:path w="1799" h="1780" extrusionOk="0">
                <a:moveTo>
                  <a:pt x="1" y="1"/>
                </a:moveTo>
                <a:lnTo>
                  <a:pt x="1" y="1780"/>
                </a:lnTo>
                <a:lnTo>
                  <a:pt x="1798" y="1780"/>
                </a:lnTo>
                <a:lnTo>
                  <a:pt x="179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0"/>
          <p:cNvSpPr/>
          <p:nvPr/>
        </p:nvSpPr>
        <p:spPr>
          <a:xfrm>
            <a:off x="9829934" y="-92433"/>
            <a:ext cx="207900" cy="207900"/>
          </a:xfrm>
          <a:custGeom>
            <a:avLst/>
            <a:gdLst/>
            <a:ahLst/>
            <a:cxnLst/>
            <a:rect l="l" t="t" r="r" b="b"/>
            <a:pathLst>
              <a:path w="6237" h="6237" extrusionOk="0">
                <a:moveTo>
                  <a:pt x="0" y="0"/>
                </a:moveTo>
                <a:lnTo>
                  <a:pt x="0" y="6236"/>
                </a:lnTo>
                <a:lnTo>
                  <a:pt x="6236" y="6236"/>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0"/>
          <p:cNvSpPr/>
          <p:nvPr/>
        </p:nvSpPr>
        <p:spPr>
          <a:xfrm>
            <a:off x="11285701" y="473400"/>
            <a:ext cx="207900" cy="208533"/>
          </a:xfrm>
          <a:custGeom>
            <a:avLst/>
            <a:gdLst/>
            <a:ahLst/>
            <a:cxnLst/>
            <a:rect l="l" t="t" r="r" b="b"/>
            <a:pathLst>
              <a:path w="6237" h="6256" extrusionOk="0">
                <a:moveTo>
                  <a:pt x="1" y="1"/>
                </a:moveTo>
                <a:lnTo>
                  <a:pt x="1" y="6256"/>
                </a:lnTo>
                <a:lnTo>
                  <a:pt x="6237" y="6256"/>
                </a:lnTo>
                <a:lnTo>
                  <a:pt x="6237"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0"/>
          <p:cNvSpPr/>
          <p:nvPr/>
        </p:nvSpPr>
        <p:spPr>
          <a:xfrm>
            <a:off x="9685701" y="809818"/>
            <a:ext cx="163567" cy="163567"/>
          </a:xfrm>
          <a:custGeom>
            <a:avLst/>
            <a:gdLst/>
            <a:ahLst/>
            <a:cxnLst/>
            <a:rect l="l" t="t" r="r" b="b"/>
            <a:pathLst>
              <a:path w="4907" h="4907" extrusionOk="0">
                <a:moveTo>
                  <a:pt x="0" y="1"/>
                </a:moveTo>
                <a:lnTo>
                  <a:pt x="0" y="4907"/>
                </a:lnTo>
                <a:lnTo>
                  <a:pt x="4907" y="4907"/>
                </a:lnTo>
                <a:lnTo>
                  <a:pt x="4907"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0"/>
          <p:cNvSpPr/>
          <p:nvPr/>
        </p:nvSpPr>
        <p:spPr>
          <a:xfrm>
            <a:off x="8398467" y="1210167"/>
            <a:ext cx="207900" cy="207867"/>
          </a:xfrm>
          <a:custGeom>
            <a:avLst/>
            <a:gdLst/>
            <a:ahLst/>
            <a:cxnLst/>
            <a:rect l="l" t="t" r="r" b="b"/>
            <a:pathLst>
              <a:path w="6237" h="6236" extrusionOk="0">
                <a:moveTo>
                  <a:pt x="1" y="0"/>
                </a:moveTo>
                <a:lnTo>
                  <a:pt x="1" y="6236"/>
                </a:lnTo>
                <a:lnTo>
                  <a:pt x="6237" y="6236"/>
                </a:lnTo>
                <a:lnTo>
                  <a:pt x="623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0"/>
          <p:cNvSpPr/>
          <p:nvPr/>
        </p:nvSpPr>
        <p:spPr>
          <a:xfrm>
            <a:off x="-110666" y="6053951"/>
            <a:ext cx="219767" cy="219167"/>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0"/>
          <p:cNvSpPr/>
          <p:nvPr/>
        </p:nvSpPr>
        <p:spPr>
          <a:xfrm>
            <a:off x="135301" y="6303651"/>
            <a:ext cx="163567" cy="163567"/>
          </a:xfrm>
          <a:custGeom>
            <a:avLst/>
            <a:gdLst/>
            <a:ahLst/>
            <a:cxnLst/>
            <a:rect l="l" t="t" r="r" b="b"/>
            <a:pathLst>
              <a:path w="4907" h="4907" extrusionOk="0">
                <a:moveTo>
                  <a:pt x="0" y="1"/>
                </a:moveTo>
                <a:lnTo>
                  <a:pt x="0" y="4907"/>
                </a:lnTo>
                <a:lnTo>
                  <a:pt x="4907" y="4907"/>
                </a:lnTo>
                <a:lnTo>
                  <a:pt x="4907"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986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3"/>
          <p:cNvSpPr/>
          <p:nvPr/>
        </p:nvSpPr>
        <p:spPr>
          <a:xfrm>
            <a:off x="9603187" y="1221412"/>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11018231" y="3938241"/>
            <a:ext cx="138781"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11018243" y="-579154"/>
            <a:ext cx="251848" cy="1575375"/>
            <a:chOff x="2877432" y="975334"/>
            <a:chExt cx="188886" cy="1181531"/>
          </a:xfrm>
        </p:grpSpPr>
        <p:sp>
          <p:nvSpPr>
            <p:cNvPr id="42" name="Google Shape;42;p3"/>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3"/>
          <p:cNvSpPr/>
          <p:nvPr/>
        </p:nvSpPr>
        <p:spPr>
          <a:xfrm>
            <a:off x="11314661" y="2152843"/>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a:off x="4858531" y="-581597"/>
            <a:ext cx="177669" cy="2603169"/>
            <a:chOff x="6780548" y="337714"/>
            <a:chExt cx="133252" cy="1952377"/>
          </a:xfrm>
        </p:grpSpPr>
        <p:sp>
          <p:nvSpPr>
            <p:cNvPr id="47" name="Google Shape;47;p3"/>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3"/>
          <p:cNvSpPr/>
          <p:nvPr/>
        </p:nvSpPr>
        <p:spPr>
          <a:xfrm>
            <a:off x="11914302" y="14"/>
            <a:ext cx="11285" cy="3359516"/>
          </a:xfrm>
          <a:custGeom>
            <a:avLst/>
            <a:gdLst/>
            <a:ahLst/>
            <a:cxnLst/>
            <a:rect l="l" t="t" r="r" b="b"/>
            <a:pathLst>
              <a:path w="323" h="96151" extrusionOk="0">
                <a:moveTo>
                  <a:pt x="166" y="0"/>
                </a:moveTo>
                <a:lnTo>
                  <a:pt x="1" y="96150"/>
                </a:lnTo>
                <a:lnTo>
                  <a:pt x="323" y="96150"/>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 name="Google Shape;50;p3"/>
          <p:cNvGrpSpPr/>
          <p:nvPr/>
        </p:nvGrpSpPr>
        <p:grpSpPr>
          <a:xfrm>
            <a:off x="10677462" y="2811881"/>
            <a:ext cx="265335" cy="2853025"/>
            <a:chOff x="8008096" y="2108910"/>
            <a:chExt cx="199001" cy="2139769"/>
          </a:xfrm>
        </p:grpSpPr>
        <p:sp>
          <p:nvSpPr>
            <p:cNvPr id="51" name="Google Shape;51;p3"/>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 name="Google Shape;53;p3"/>
          <p:cNvGrpSpPr/>
          <p:nvPr/>
        </p:nvGrpSpPr>
        <p:grpSpPr>
          <a:xfrm>
            <a:off x="694662" y="1455398"/>
            <a:ext cx="265335" cy="2853025"/>
            <a:chOff x="8008096" y="2108910"/>
            <a:chExt cx="199001" cy="2139769"/>
          </a:xfrm>
        </p:grpSpPr>
        <p:sp>
          <p:nvSpPr>
            <p:cNvPr id="54" name="Google Shape;54;p3"/>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txBox="1">
            <a:spLocks noGrp="1"/>
          </p:cNvSpPr>
          <p:nvPr>
            <p:ph type="ctrTitle"/>
          </p:nvPr>
        </p:nvSpPr>
        <p:spPr>
          <a:xfrm>
            <a:off x="2708383" y="2323700"/>
            <a:ext cx="3496000" cy="111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6400">
                <a:solidFill>
                  <a:schemeClr val="l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r>
              <a:rPr lang="en-US"/>
              <a:t>Click to edit Master title style</a:t>
            </a:r>
            <a:endParaRPr/>
          </a:p>
        </p:txBody>
      </p:sp>
      <p:sp>
        <p:nvSpPr>
          <p:cNvPr id="57" name="Google Shape;57;p3"/>
          <p:cNvSpPr txBox="1">
            <a:spLocks noGrp="1"/>
          </p:cNvSpPr>
          <p:nvPr>
            <p:ph type="subTitle" idx="1"/>
          </p:nvPr>
        </p:nvSpPr>
        <p:spPr>
          <a:xfrm>
            <a:off x="2388783" y="3223267"/>
            <a:ext cx="4135200" cy="13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58" name="Google Shape;58;p3"/>
          <p:cNvSpPr txBox="1">
            <a:spLocks noGrp="1"/>
          </p:cNvSpPr>
          <p:nvPr>
            <p:ph type="title" idx="2" hasCustomPrompt="1"/>
          </p:nvPr>
        </p:nvSpPr>
        <p:spPr>
          <a:xfrm>
            <a:off x="7779867" y="2829633"/>
            <a:ext cx="13080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8000"/>
            </a:lvl1pPr>
            <a:lvl2pPr lvl="1"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257289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25"/>
        <p:cNvGrpSpPr/>
        <p:nvPr/>
      </p:nvGrpSpPr>
      <p:grpSpPr>
        <a:xfrm>
          <a:off x="0" y="0"/>
          <a:ext cx="0" cy="0"/>
          <a:chOff x="0" y="0"/>
          <a:chExt cx="0" cy="0"/>
        </a:xfrm>
      </p:grpSpPr>
    </p:spTree>
    <p:extLst>
      <p:ext uri="{BB962C8B-B14F-4D97-AF65-F5344CB8AC3E}">
        <p14:creationId xmlns:p14="http://schemas.microsoft.com/office/powerpoint/2010/main" val="38121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3911197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30"/>
        <p:cNvGrpSpPr/>
        <p:nvPr/>
      </p:nvGrpSpPr>
      <p:grpSpPr>
        <a:xfrm>
          <a:off x="0" y="0"/>
          <a:ext cx="0" cy="0"/>
          <a:chOff x="0" y="0"/>
          <a:chExt cx="0" cy="0"/>
        </a:xfrm>
      </p:grpSpPr>
    </p:spTree>
    <p:extLst>
      <p:ext uri="{BB962C8B-B14F-4D97-AF65-F5344CB8AC3E}">
        <p14:creationId xmlns:p14="http://schemas.microsoft.com/office/powerpoint/2010/main" val="109405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82200" y="1002517"/>
            <a:ext cx="8027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3899000" y="3739317"/>
            <a:ext cx="4394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362345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4"/>
          <p:cNvSpPr txBox="1">
            <a:spLocks noGrp="1"/>
          </p:cNvSpPr>
          <p:nvPr>
            <p:ph type="body" idx="1"/>
          </p:nvPr>
        </p:nvSpPr>
        <p:spPr>
          <a:xfrm>
            <a:off x="825100" y="2238900"/>
            <a:ext cx="4712400" cy="27868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
        <p:nvSpPr>
          <p:cNvPr id="61" name="Google Shape;61;p4"/>
          <p:cNvSpPr txBox="1">
            <a:spLocks noGrp="1"/>
          </p:cNvSpPr>
          <p:nvPr>
            <p:ph type="ctrTitle"/>
          </p:nvPr>
        </p:nvSpPr>
        <p:spPr>
          <a:xfrm>
            <a:off x="825100" y="548900"/>
            <a:ext cx="35820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62" name="Google Shape;62;p4"/>
          <p:cNvSpPr/>
          <p:nvPr/>
        </p:nvSpPr>
        <p:spPr>
          <a:xfrm>
            <a:off x="960000" y="6253500"/>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744633" y="55362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1909434" y="5728534"/>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2926300" y="59663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13967" y="6260685"/>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 name="Google Shape;67;p4"/>
          <p:cNvGrpSpPr/>
          <p:nvPr/>
        </p:nvGrpSpPr>
        <p:grpSpPr>
          <a:xfrm>
            <a:off x="10864696" y="4006124"/>
            <a:ext cx="130745" cy="1530128"/>
            <a:chOff x="3347921" y="16006"/>
            <a:chExt cx="98059" cy="1147596"/>
          </a:xfrm>
        </p:grpSpPr>
        <p:sp>
          <p:nvSpPr>
            <p:cNvPr id="68" name="Google Shape;68;p4"/>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4"/>
          <p:cNvGrpSpPr/>
          <p:nvPr/>
        </p:nvGrpSpPr>
        <p:grpSpPr>
          <a:xfrm>
            <a:off x="375228" y="5025685"/>
            <a:ext cx="161563" cy="1013993"/>
            <a:chOff x="5245196" y="3136513"/>
            <a:chExt cx="121172" cy="760495"/>
          </a:xfrm>
        </p:grpSpPr>
        <p:sp>
          <p:nvSpPr>
            <p:cNvPr id="71" name="Google Shape;71;p4"/>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4"/>
          <p:cNvGrpSpPr/>
          <p:nvPr/>
        </p:nvGrpSpPr>
        <p:grpSpPr>
          <a:xfrm>
            <a:off x="11379653" y="5426177"/>
            <a:ext cx="76799" cy="1109065"/>
            <a:chOff x="2038689" y="173907"/>
            <a:chExt cx="57599" cy="831799"/>
          </a:xfrm>
        </p:grpSpPr>
        <p:sp>
          <p:nvSpPr>
            <p:cNvPr id="74" name="Google Shape;74;p4"/>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4"/>
          <p:cNvSpPr/>
          <p:nvPr/>
        </p:nvSpPr>
        <p:spPr>
          <a:xfrm>
            <a:off x="10248134" y="6091834"/>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11824167" y="5025685"/>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113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8"/>
        <p:cNvGrpSpPr/>
        <p:nvPr/>
      </p:nvGrpSpPr>
      <p:grpSpPr>
        <a:xfrm>
          <a:off x="0" y="0"/>
          <a:ext cx="0" cy="0"/>
          <a:chOff x="0" y="0"/>
          <a:chExt cx="0" cy="0"/>
        </a:xfrm>
      </p:grpSpPr>
      <p:sp>
        <p:nvSpPr>
          <p:cNvPr id="79" name="Google Shape;79;p5"/>
          <p:cNvSpPr txBox="1">
            <a:spLocks noGrp="1"/>
          </p:cNvSpPr>
          <p:nvPr>
            <p:ph type="ctrTitle"/>
          </p:nvPr>
        </p:nvSpPr>
        <p:spPr>
          <a:xfrm>
            <a:off x="1231500" y="1594701"/>
            <a:ext cx="1309600" cy="770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800"/>
              <a:buFont typeface="Fira Sans Condensed Medium"/>
              <a:buNone/>
              <a:defRPr sz="3200">
                <a:solidFill>
                  <a:schemeClr val="lt1"/>
                </a:solidFill>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80" name="Google Shape;80;p5"/>
          <p:cNvSpPr txBox="1">
            <a:spLocks noGrp="1"/>
          </p:cNvSpPr>
          <p:nvPr>
            <p:ph type="subTitle" idx="1"/>
          </p:nvPr>
        </p:nvSpPr>
        <p:spPr>
          <a:xfrm>
            <a:off x="1231516" y="2245457"/>
            <a:ext cx="34940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81" name="Google Shape;81;p5"/>
          <p:cNvSpPr txBox="1">
            <a:spLocks noGrp="1"/>
          </p:cNvSpPr>
          <p:nvPr>
            <p:ph type="ctrTitle" idx="2"/>
          </p:nvPr>
        </p:nvSpPr>
        <p:spPr>
          <a:xfrm>
            <a:off x="9400505" y="1594700"/>
            <a:ext cx="1516400" cy="770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800"/>
              <a:buFont typeface="Fira Sans Condensed Medium"/>
              <a:buNone/>
              <a:defRPr sz="3200">
                <a:solidFill>
                  <a:schemeClr val="lt1"/>
                </a:solidFill>
              </a:defRPr>
            </a:lvl1pPr>
            <a:lvl2pPr lvl="1"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800"/>
              <a:buFont typeface="Fira Sans Condensed Medium"/>
              <a:buNone/>
              <a:defRPr sz="2400">
                <a:solidFill>
                  <a:srgbClr val="000000"/>
                </a:solidFill>
                <a:latin typeface="Fira Sans Condensed Medium"/>
                <a:ea typeface="Fira Sans Condensed Medium"/>
                <a:cs typeface="Fira Sans Condensed Medium"/>
                <a:sym typeface="Fira Sans Condensed Medium"/>
              </a:defRPr>
            </a:lvl9pPr>
          </a:lstStyle>
          <a:p>
            <a:r>
              <a:rPr lang="en-US"/>
              <a:t>Click to edit Master title style</a:t>
            </a:r>
            <a:endParaRPr/>
          </a:p>
        </p:txBody>
      </p:sp>
      <p:sp>
        <p:nvSpPr>
          <p:cNvPr id="82" name="Google Shape;82;p5"/>
          <p:cNvSpPr txBox="1">
            <a:spLocks noGrp="1"/>
          </p:cNvSpPr>
          <p:nvPr>
            <p:ph type="subTitle" idx="3"/>
          </p:nvPr>
        </p:nvSpPr>
        <p:spPr>
          <a:xfrm>
            <a:off x="7266888" y="2245457"/>
            <a:ext cx="3650000" cy="14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867"/>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r>
              <a:rPr lang="en-US"/>
              <a:t>Click to edit Master subtitle style</a:t>
            </a:r>
            <a:endParaRPr/>
          </a:p>
        </p:txBody>
      </p:sp>
      <p:sp>
        <p:nvSpPr>
          <p:cNvPr id="83" name="Google Shape;83;p5"/>
          <p:cNvSpPr txBox="1">
            <a:spLocks noGrp="1"/>
          </p:cNvSpPr>
          <p:nvPr>
            <p:ph type="ctrTitle" idx="4"/>
          </p:nvPr>
        </p:nvSpPr>
        <p:spPr>
          <a:xfrm>
            <a:off x="825100" y="548900"/>
            <a:ext cx="6157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84" name="Google Shape;84;p5"/>
          <p:cNvSpPr/>
          <p:nvPr/>
        </p:nvSpPr>
        <p:spPr>
          <a:xfrm>
            <a:off x="9508517" y="4871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11204251" y="2911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10369051" y="483434"/>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11385918" y="7212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5"/>
          <p:cNvGrpSpPr/>
          <p:nvPr/>
        </p:nvGrpSpPr>
        <p:grpSpPr>
          <a:xfrm>
            <a:off x="8834845" y="-219415"/>
            <a:ext cx="161563" cy="1013993"/>
            <a:chOff x="5245196" y="3136513"/>
            <a:chExt cx="121172" cy="760495"/>
          </a:xfrm>
        </p:grpSpPr>
        <p:sp>
          <p:nvSpPr>
            <p:cNvPr id="89" name="Google Shape;89;p5"/>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5"/>
          <p:cNvSpPr/>
          <p:nvPr/>
        </p:nvSpPr>
        <p:spPr>
          <a:xfrm>
            <a:off x="424284" y="58918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605951" y="63219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145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3"/>
        <p:cNvGrpSpPr/>
        <p:nvPr/>
      </p:nvGrpSpPr>
      <p:grpSpPr>
        <a:xfrm>
          <a:off x="0" y="0"/>
          <a:ext cx="0" cy="0"/>
          <a:chOff x="0" y="0"/>
          <a:chExt cx="0" cy="0"/>
        </a:xfrm>
      </p:grpSpPr>
      <p:sp>
        <p:nvSpPr>
          <p:cNvPr id="94" name="Google Shape;94;p6"/>
          <p:cNvSpPr txBox="1">
            <a:spLocks noGrp="1"/>
          </p:cNvSpPr>
          <p:nvPr>
            <p:ph type="ctrTitle"/>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95" name="Google Shape;95;p6"/>
          <p:cNvSpPr/>
          <p:nvPr/>
        </p:nvSpPr>
        <p:spPr>
          <a:xfrm>
            <a:off x="10097400" y="3698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1981133" y="548900"/>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11145934" y="741167"/>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12162800" y="979000"/>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11731467" y="1451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8132457" y="-200800"/>
            <a:ext cx="128060" cy="127283"/>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8936698" y="592715"/>
            <a:ext cx="127324" cy="127283"/>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7873301" y="190963"/>
            <a:ext cx="109679" cy="109679"/>
          </a:xfrm>
          <a:custGeom>
            <a:avLst/>
            <a:gdLst/>
            <a:ahLst/>
            <a:cxnLst/>
            <a:rect l="l" t="t" r="r" b="b"/>
            <a:pathLst>
              <a:path w="2679" h="2679" extrusionOk="0">
                <a:moveTo>
                  <a:pt x="1" y="1"/>
                </a:moveTo>
                <a:lnTo>
                  <a:pt x="1" y="2679"/>
                </a:lnTo>
                <a:lnTo>
                  <a:pt x="2679" y="2679"/>
                </a:lnTo>
                <a:lnTo>
                  <a:pt x="267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404800" y="5868967"/>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752101" y="6338534"/>
            <a:ext cx="207900" cy="208500"/>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46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5"/>
        <p:cNvGrpSpPr/>
        <p:nvPr/>
      </p:nvGrpSpPr>
      <p:grpSpPr>
        <a:xfrm>
          <a:off x="0" y="0"/>
          <a:ext cx="0" cy="0"/>
          <a:chOff x="0" y="0"/>
          <a:chExt cx="0" cy="0"/>
        </a:xfrm>
      </p:grpSpPr>
      <p:sp>
        <p:nvSpPr>
          <p:cNvPr id="106" name="Google Shape;106;p7"/>
          <p:cNvSpPr txBox="1">
            <a:spLocks noGrp="1"/>
          </p:cNvSpPr>
          <p:nvPr>
            <p:ph type="body" idx="1"/>
          </p:nvPr>
        </p:nvSpPr>
        <p:spPr>
          <a:xfrm>
            <a:off x="824408" y="2932033"/>
            <a:ext cx="2541200" cy="1728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2133"/>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7" name="Google Shape;107;p7"/>
          <p:cNvSpPr txBox="1">
            <a:spLocks noGrp="1"/>
          </p:cNvSpPr>
          <p:nvPr>
            <p:ph type="ctrTitle"/>
          </p:nvPr>
        </p:nvSpPr>
        <p:spPr>
          <a:xfrm>
            <a:off x="825100" y="548900"/>
            <a:ext cx="63036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4000"/>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r>
              <a:rPr lang="en-US"/>
              <a:t>Click to edit Master title style</a:t>
            </a:r>
            <a:endParaRPr/>
          </a:p>
        </p:txBody>
      </p:sp>
      <p:sp>
        <p:nvSpPr>
          <p:cNvPr id="108" name="Google Shape;108;p7"/>
          <p:cNvSpPr/>
          <p:nvPr/>
        </p:nvSpPr>
        <p:spPr>
          <a:xfrm>
            <a:off x="9508517" y="487133"/>
            <a:ext cx="222867" cy="222867"/>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11204251" y="2911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10369051" y="483434"/>
            <a:ext cx="69967" cy="69933"/>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7"/>
          <p:cNvSpPr/>
          <p:nvPr/>
        </p:nvSpPr>
        <p:spPr>
          <a:xfrm>
            <a:off x="11385918" y="7212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7"/>
          <p:cNvGrpSpPr/>
          <p:nvPr/>
        </p:nvGrpSpPr>
        <p:grpSpPr>
          <a:xfrm>
            <a:off x="8834845" y="-219415"/>
            <a:ext cx="161563" cy="1013993"/>
            <a:chOff x="5245196" y="3136513"/>
            <a:chExt cx="121172" cy="760495"/>
          </a:xfrm>
        </p:grpSpPr>
        <p:sp>
          <p:nvSpPr>
            <p:cNvPr id="113" name="Google Shape;113;p7"/>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7"/>
          <p:cNvSpPr/>
          <p:nvPr/>
        </p:nvSpPr>
        <p:spPr>
          <a:xfrm>
            <a:off x="424284" y="5891867"/>
            <a:ext cx="144867" cy="144867"/>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605951" y="6321967"/>
            <a:ext cx="219133" cy="219133"/>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450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2716000" y="1995200"/>
            <a:ext cx="6760000" cy="286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119" name="Google Shape;119;p8"/>
          <p:cNvSpPr/>
          <p:nvPr/>
        </p:nvSpPr>
        <p:spPr>
          <a:xfrm>
            <a:off x="1413942" y="1544851"/>
            <a:ext cx="161597"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10399653" y="1221412"/>
            <a:ext cx="161912" cy="161912"/>
          </a:xfrm>
          <a:custGeom>
            <a:avLst/>
            <a:gdLst/>
            <a:ahLst/>
            <a:cxnLst/>
            <a:rect l="l" t="t" r="r" b="b"/>
            <a:pathLst>
              <a:path w="4634" h="4634" extrusionOk="0">
                <a:moveTo>
                  <a:pt x="0" y="1"/>
                </a:moveTo>
                <a:lnTo>
                  <a:pt x="0" y="4634"/>
                </a:lnTo>
                <a:lnTo>
                  <a:pt x="4633" y="4634"/>
                </a:lnTo>
                <a:lnTo>
                  <a:pt x="463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7010578" y="3269874"/>
            <a:ext cx="76799" cy="76799"/>
          </a:xfrm>
          <a:custGeom>
            <a:avLst/>
            <a:gdLst/>
            <a:ahLst/>
            <a:cxnLst/>
            <a:rect l="l" t="t" r="r" b="b"/>
            <a:pathLst>
              <a:path w="2198" h="2198" fill="none" extrusionOk="0">
                <a:moveTo>
                  <a:pt x="1" y="1"/>
                </a:moveTo>
                <a:lnTo>
                  <a:pt x="2198" y="1"/>
                </a:lnTo>
                <a:lnTo>
                  <a:pt x="2198" y="2198"/>
                </a:lnTo>
                <a:lnTo>
                  <a:pt x="1" y="2198"/>
                </a:lnTo>
                <a:close/>
              </a:path>
            </a:pathLst>
          </a:custGeom>
          <a:noFill/>
          <a:ln w="1375" cap="flat" cmpd="sng">
            <a:solidFill>
              <a:schemeClr val="accent1"/>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367559" y="2076079"/>
            <a:ext cx="77112" cy="76799"/>
          </a:xfrm>
          <a:custGeom>
            <a:avLst/>
            <a:gdLst/>
            <a:ahLst/>
            <a:cxnLst/>
            <a:rect l="l" t="t" r="r" b="b"/>
            <a:pathLst>
              <a:path w="2207" h="2198" fill="none" extrusionOk="0">
                <a:moveTo>
                  <a:pt x="0" y="0"/>
                </a:moveTo>
                <a:lnTo>
                  <a:pt x="2207" y="0"/>
                </a:lnTo>
                <a:lnTo>
                  <a:pt x="2207" y="2197"/>
                </a:lnTo>
                <a:lnTo>
                  <a:pt x="0" y="2197"/>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3077176" y="4003181"/>
            <a:ext cx="138781" cy="139096"/>
          </a:xfrm>
          <a:custGeom>
            <a:avLst/>
            <a:gdLst/>
            <a:ahLst/>
            <a:cxnLst/>
            <a:rect l="l" t="t" r="r" b="b"/>
            <a:pathLst>
              <a:path w="3972" h="3981" fill="none" extrusionOk="0">
                <a:moveTo>
                  <a:pt x="1" y="1"/>
                </a:moveTo>
                <a:lnTo>
                  <a:pt x="3972" y="1"/>
                </a:lnTo>
                <a:lnTo>
                  <a:pt x="3972" y="3981"/>
                </a:lnTo>
                <a:lnTo>
                  <a:pt x="1" y="3981"/>
                </a:lnTo>
                <a:close/>
              </a:path>
            </a:pathLst>
          </a:custGeom>
          <a:noFill/>
          <a:ln w="2975" cap="flat" cmpd="sng">
            <a:solidFill>
              <a:schemeClr val="accent2"/>
            </a:solidFill>
            <a:prstDash val="solid"/>
            <a:miter lim="9192"/>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11018231" y="3938241"/>
            <a:ext cx="138781"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8"/>
          <p:cNvGrpSpPr/>
          <p:nvPr/>
        </p:nvGrpSpPr>
        <p:grpSpPr>
          <a:xfrm>
            <a:off x="11018243" y="-579154"/>
            <a:ext cx="251848" cy="1575375"/>
            <a:chOff x="2877432" y="975334"/>
            <a:chExt cx="188886" cy="1181531"/>
          </a:xfrm>
        </p:grpSpPr>
        <p:sp>
          <p:nvSpPr>
            <p:cNvPr id="126" name="Google Shape;126;p8"/>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8"/>
          <p:cNvSpPr/>
          <p:nvPr/>
        </p:nvSpPr>
        <p:spPr>
          <a:xfrm>
            <a:off x="11314661" y="2152843"/>
            <a:ext cx="107336" cy="107301"/>
          </a:xfrm>
          <a:custGeom>
            <a:avLst/>
            <a:gdLst/>
            <a:ahLst/>
            <a:cxnLst/>
            <a:rect l="l" t="t" r="r" b="b"/>
            <a:pathLst>
              <a:path w="3072" h="3071" extrusionOk="0">
                <a:moveTo>
                  <a:pt x="1" y="0"/>
                </a:moveTo>
                <a:lnTo>
                  <a:pt x="1" y="3070"/>
                </a:lnTo>
                <a:lnTo>
                  <a:pt x="3071" y="3070"/>
                </a:lnTo>
                <a:lnTo>
                  <a:pt x="3071"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8390672" y="1114146"/>
            <a:ext cx="107301" cy="107301"/>
          </a:xfrm>
          <a:custGeom>
            <a:avLst/>
            <a:gdLst/>
            <a:ahLst/>
            <a:cxnLst/>
            <a:rect l="l" t="t" r="r" b="b"/>
            <a:pathLst>
              <a:path w="3071" h="3071" extrusionOk="0">
                <a:moveTo>
                  <a:pt x="1" y="1"/>
                </a:moveTo>
                <a:lnTo>
                  <a:pt x="1" y="3071"/>
                </a:lnTo>
                <a:lnTo>
                  <a:pt x="3071" y="3071"/>
                </a:lnTo>
                <a:lnTo>
                  <a:pt x="307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2371339" y="2875704"/>
            <a:ext cx="159991" cy="159955"/>
          </a:xfrm>
          <a:custGeom>
            <a:avLst/>
            <a:gdLst/>
            <a:ahLst/>
            <a:cxnLst/>
            <a:rect l="l" t="t" r="r" b="b"/>
            <a:pathLst>
              <a:path w="4579" h="4578" extrusionOk="0">
                <a:moveTo>
                  <a:pt x="1" y="0"/>
                </a:moveTo>
                <a:lnTo>
                  <a:pt x="1" y="4578"/>
                </a:lnTo>
                <a:lnTo>
                  <a:pt x="4578" y="4578"/>
                </a:lnTo>
                <a:lnTo>
                  <a:pt x="457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8"/>
          <p:cNvGrpSpPr/>
          <p:nvPr/>
        </p:nvGrpSpPr>
        <p:grpSpPr>
          <a:xfrm>
            <a:off x="4120995" y="-711543"/>
            <a:ext cx="130745" cy="1530128"/>
            <a:chOff x="3347921" y="16006"/>
            <a:chExt cx="98059" cy="1147596"/>
          </a:xfrm>
        </p:grpSpPr>
        <p:sp>
          <p:nvSpPr>
            <p:cNvPr id="133" name="Google Shape;133;p8"/>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chemeClr val="accent1"/>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8"/>
          <p:cNvGrpSpPr/>
          <p:nvPr/>
        </p:nvGrpSpPr>
        <p:grpSpPr>
          <a:xfrm>
            <a:off x="6523695" y="-453482"/>
            <a:ext cx="161563" cy="1013993"/>
            <a:chOff x="5245196" y="3136513"/>
            <a:chExt cx="121172" cy="760495"/>
          </a:xfrm>
        </p:grpSpPr>
        <p:sp>
          <p:nvSpPr>
            <p:cNvPr id="136" name="Google Shape;136;p8"/>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8"/>
          <p:cNvGrpSpPr/>
          <p:nvPr/>
        </p:nvGrpSpPr>
        <p:grpSpPr>
          <a:xfrm>
            <a:off x="9290448" y="113920"/>
            <a:ext cx="177669" cy="2603169"/>
            <a:chOff x="6780548" y="337714"/>
            <a:chExt cx="133252" cy="1952377"/>
          </a:xfrm>
        </p:grpSpPr>
        <p:sp>
          <p:nvSpPr>
            <p:cNvPr id="139" name="Google Shape;139;p8"/>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8"/>
          <p:cNvGrpSpPr/>
          <p:nvPr/>
        </p:nvGrpSpPr>
        <p:grpSpPr>
          <a:xfrm>
            <a:off x="334156" y="3203068"/>
            <a:ext cx="251533" cy="3291139"/>
            <a:chOff x="250617" y="2402301"/>
            <a:chExt cx="188650" cy="2468354"/>
          </a:xfrm>
        </p:grpSpPr>
        <p:sp>
          <p:nvSpPr>
            <p:cNvPr id="142" name="Google Shape;142;p8"/>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8"/>
          <p:cNvGrpSpPr/>
          <p:nvPr/>
        </p:nvGrpSpPr>
        <p:grpSpPr>
          <a:xfrm>
            <a:off x="1309890" y="2260129"/>
            <a:ext cx="265649" cy="3771913"/>
            <a:chOff x="1608717" y="1280046"/>
            <a:chExt cx="199237" cy="2828935"/>
          </a:xfrm>
        </p:grpSpPr>
        <p:sp>
          <p:nvSpPr>
            <p:cNvPr id="147" name="Google Shape;147;p8"/>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 name="Google Shape;150;p8"/>
          <p:cNvSpPr/>
          <p:nvPr/>
        </p:nvSpPr>
        <p:spPr>
          <a:xfrm>
            <a:off x="862484" y="28595"/>
            <a:ext cx="11285" cy="2252092"/>
          </a:xfrm>
          <a:custGeom>
            <a:avLst/>
            <a:gdLst/>
            <a:ahLst/>
            <a:cxnLst/>
            <a:rect l="l" t="t" r="r" b="b"/>
            <a:pathLst>
              <a:path w="323" h="64456" extrusionOk="0">
                <a:moveTo>
                  <a:pt x="166" y="0"/>
                </a:moveTo>
                <a:lnTo>
                  <a:pt x="1" y="64456"/>
                </a:lnTo>
                <a:lnTo>
                  <a:pt x="322" y="64456"/>
                </a:lnTo>
                <a:lnTo>
                  <a:pt x="166"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 name="Google Shape;151;p8"/>
          <p:cNvGrpSpPr/>
          <p:nvPr/>
        </p:nvGrpSpPr>
        <p:grpSpPr>
          <a:xfrm>
            <a:off x="2718253" y="231877"/>
            <a:ext cx="76799" cy="1109065"/>
            <a:chOff x="2038689" y="173907"/>
            <a:chExt cx="57599" cy="831799"/>
          </a:xfrm>
        </p:grpSpPr>
        <p:sp>
          <p:nvSpPr>
            <p:cNvPr id="152" name="Google Shape;152;p8"/>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chemeClr val="accent2"/>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8"/>
          <p:cNvGrpSpPr/>
          <p:nvPr/>
        </p:nvGrpSpPr>
        <p:grpSpPr>
          <a:xfrm>
            <a:off x="10677462" y="2811881"/>
            <a:ext cx="265335" cy="2853025"/>
            <a:chOff x="8008096" y="2108910"/>
            <a:chExt cx="199001" cy="2139769"/>
          </a:xfrm>
        </p:grpSpPr>
        <p:sp>
          <p:nvSpPr>
            <p:cNvPr id="155" name="Google Shape;155;p8"/>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 name="Google Shape;157;p8"/>
          <p:cNvSpPr/>
          <p:nvPr/>
        </p:nvSpPr>
        <p:spPr>
          <a:xfrm>
            <a:off x="3602692" y="1544868"/>
            <a:ext cx="161597" cy="161912"/>
          </a:xfrm>
          <a:custGeom>
            <a:avLst/>
            <a:gdLst/>
            <a:ahLst/>
            <a:cxnLst/>
            <a:rect l="l" t="t" r="r" b="b"/>
            <a:pathLst>
              <a:path w="4625" h="4634" extrusionOk="0">
                <a:moveTo>
                  <a:pt x="1" y="0"/>
                </a:moveTo>
                <a:lnTo>
                  <a:pt x="1" y="4633"/>
                </a:lnTo>
                <a:lnTo>
                  <a:pt x="4625" y="4633"/>
                </a:lnTo>
                <a:lnTo>
                  <a:pt x="46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a:off x="5460195" y="-1146253"/>
            <a:ext cx="265335" cy="2853025"/>
            <a:chOff x="8008096" y="2108910"/>
            <a:chExt cx="199001" cy="2139769"/>
          </a:xfrm>
        </p:grpSpPr>
        <p:sp>
          <p:nvSpPr>
            <p:cNvPr id="159" name="Google Shape;159;p8"/>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8"/>
          <p:cNvGrpSpPr/>
          <p:nvPr/>
        </p:nvGrpSpPr>
        <p:grpSpPr>
          <a:xfrm>
            <a:off x="8444382" y="4939920"/>
            <a:ext cx="177669" cy="2603169"/>
            <a:chOff x="6780548" y="337714"/>
            <a:chExt cx="133252" cy="1952377"/>
          </a:xfrm>
        </p:grpSpPr>
        <p:sp>
          <p:nvSpPr>
            <p:cNvPr id="162" name="Google Shape;162;p8"/>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chemeClr val="accent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 name="Google Shape;164;p8"/>
          <p:cNvGrpSpPr/>
          <p:nvPr/>
        </p:nvGrpSpPr>
        <p:grpSpPr>
          <a:xfrm>
            <a:off x="3602695" y="4817018"/>
            <a:ext cx="161563" cy="1013993"/>
            <a:chOff x="5245196" y="3136513"/>
            <a:chExt cx="121172" cy="760495"/>
          </a:xfrm>
        </p:grpSpPr>
        <p:sp>
          <p:nvSpPr>
            <p:cNvPr id="165" name="Google Shape;165;p8"/>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8"/>
          <p:cNvSpPr/>
          <p:nvPr/>
        </p:nvSpPr>
        <p:spPr>
          <a:xfrm>
            <a:off x="7386031" y="6022291"/>
            <a:ext cx="138781" cy="139096"/>
          </a:xfrm>
          <a:custGeom>
            <a:avLst/>
            <a:gdLst/>
            <a:ahLst/>
            <a:cxnLst/>
            <a:rect l="l" t="t" r="r" b="b"/>
            <a:pathLst>
              <a:path w="3972" h="3981" extrusionOk="0">
                <a:moveTo>
                  <a:pt x="0" y="1"/>
                </a:moveTo>
                <a:lnTo>
                  <a:pt x="0" y="3981"/>
                </a:lnTo>
                <a:lnTo>
                  <a:pt x="3972" y="3981"/>
                </a:lnTo>
                <a:lnTo>
                  <a:pt x="397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9325623" y="4505046"/>
            <a:ext cx="107301" cy="107301"/>
          </a:xfrm>
          <a:custGeom>
            <a:avLst/>
            <a:gdLst/>
            <a:ahLst/>
            <a:cxnLst/>
            <a:rect l="l" t="t" r="r" b="b"/>
            <a:pathLst>
              <a:path w="3071" h="3071" extrusionOk="0">
                <a:moveTo>
                  <a:pt x="1" y="1"/>
                </a:moveTo>
                <a:lnTo>
                  <a:pt x="1" y="3071"/>
                </a:lnTo>
                <a:lnTo>
                  <a:pt x="3071" y="3071"/>
                </a:lnTo>
                <a:lnTo>
                  <a:pt x="307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500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171" name="Google Shape;171;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172" name="Google Shape;172;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26373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3"/>
        <p:cNvGrpSpPr/>
        <p:nvPr/>
      </p:nvGrpSpPr>
      <p:grpSpPr>
        <a:xfrm>
          <a:off x="0" y="0"/>
          <a:ext cx="0" cy="0"/>
          <a:chOff x="0" y="0"/>
          <a:chExt cx="0" cy="0"/>
        </a:xfrm>
      </p:grpSpPr>
      <p:sp>
        <p:nvSpPr>
          <p:cNvPr id="174" name="Google Shape;174;p10"/>
          <p:cNvSpPr>
            <a:spLocks noGrp="1"/>
          </p:cNvSpPr>
          <p:nvPr>
            <p:ph type="pic" idx="2"/>
          </p:nvPr>
        </p:nvSpPr>
        <p:spPr>
          <a:xfrm>
            <a:off x="0" y="0"/>
            <a:ext cx="12192000" cy="6858000"/>
          </a:xfrm>
          <a:prstGeom prst="rect">
            <a:avLst/>
          </a:prstGeom>
          <a:noFill/>
          <a:ln>
            <a:noFill/>
          </a:ln>
        </p:spPr>
      </p:sp>
      <p:sp>
        <p:nvSpPr>
          <p:cNvPr id="175" name="Google Shape;175;p10"/>
          <p:cNvSpPr txBox="1">
            <a:spLocks noGrp="1"/>
          </p:cNvSpPr>
          <p:nvPr>
            <p:ph type="title"/>
          </p:nvPr>
        </p:nvSpPr>
        <p:spPr>
          <a:xfrm>
            <a:off x="775900" y="4522195"/>
            <a:ext cx="5502000" cy="1761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255103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1pPr>
            <a:lvl2pPr lvl="1">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2pPr>
            <a:lvl3pPr lvl="2">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3pPr>
            <a:lvl4pPr lvl="3">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4pPr>
            <a:lvl5pPr lvl="4">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5pPr>
            <a:lvl6pPr lvl="5">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6pPr>
            <a:lvl7pPr lvl="6">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7pPr>
            <a:lvl8pPr lvl="7">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8pPr>
            <a:lvl9pPr lvl="8">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aven Pro"/>
              <a:buChar char="●"/>
              <a:defRPr sz="1800">
                <a:solidFill>
                  <a:schemeClr val="lt1"/>
                </a:solidFill>
                <a:latin typeface="Maven Pro"/>
                <a:ea typeface="Maven Pro"/>
                <a:cs typeface="Maven Pro"/>
                <a:sym typeface="Maven Pro"/>
              </a:defRPr>
            </a:lvl1pPr>
            <a:lvl2pPr marL="914400" lvl="1"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2pPr>
            <a:lvl3pPr marL="1371600" lvl="2"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3pPr>
            <a:lvl4pPr marL="1828800" lvl="3"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4pPr>
            <a:lvl5pPr marL="2286000" lvl="4"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5pPr>
            <a:lvl6pPr marL="2743200" lvl="5"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6pPr>
            <a:lvl7pPr marL="3200400" lvl="6"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7pPr>
            <a:lvl8pPr marL="3657600" lvl="7"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8pPr>
            <a:lvl9pPr marL="4114800" lvl="8" indent="-317500">
              <a:lnSpc>
                <a:spcPct val="115000"/>
              </a:lnSpc>
              <a:spcBef>
                <a:spcPts val="1600"/>
              </a:spcBef>
              <a:spcAft>
                <a:spcPts val="1600"/>
              </a:spcAft>
              <a:buClr>
                <a:schemeClr val="lt1"/>
              </a:buClr>
              <a:buSzPts val="1400"/>
              <a:buFont typeface="Maven Pro"/>
              <a:buChar char="■"/>
              <a:defRPr>
                <a:solidFill>
                  <a:schemeClr val="lt1"/>
                </a:solidFill>
                <a:latin typeface="Maven Pro"/>
                <a:ea typeface="Maven Pro"/>
                <a:cs typeface="Maven Pro"/>
                <a:sym typeface="Maven Pro"/>
              </a:defRPr>
            </a:lvl9pPr>
          </a:lstStyle>
          <a:p>
            <a:endParaRPr/>
          </a:p>
        </p:txBody>
      </p:sp>
    </p:spTree>
    <p:extLst>
      <p:ext uri="{BB962C8B-B14F-4D97-AF65-F5344CB8AC3E}">
        <p14:creationId xmlns:p14="http://schemas.microsoft.com/office/powerpoint/2010/main" val="2610929704"/>
      </p:ext>
    </p:extLst>
  </p:cSld>
  <p:clrMap bg1="lt1" tx1="dk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27"/>
        <p:cNvGrpSpPr/>
        <p:nvPr/>
      </p:nvGrpSpPr>
      <p:grpSpPr>
        <a:xfrm>
          <a:off x="0" y="0"/>
          <a:ext cx="0" cy="0"/>
          <a:chOff x="0" y="0"/>
          <a:chExt cx="0" cy="0"/>
        </a:xfrm>
      </p:grpSpPr>
      <p:sp>
        <p:nvSpPr>
          <p:cNvPr id="428" name="Google Shape;428;p2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29" name="Google Shape;429;p2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083648471"/>
      </p:ext>
    </p:extLst>
  </p:cSld>
  <p:clrMap bg1="lt1" tx1="dk1" bg2="dk2" tx2="lt2" accent1="accent1" accent2="accent2" accent3="accent3" accent4="accent4" accent5="accent5" accent6="accent6" hlink="hlink" folHlink="folHlink"/>
  <p:sldLayoutIdLst>
    <p:sldLayoutId id="2147483851" r:id="rId1"/>
    <p:sldLayoutId id="214748385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thrivedx.com/resources/article/investigating-the-mgm-cyberattack-how-social-engineering-and-a-help-desk-put-the-whole-strip-at-risk" TargetMode="External"/><Relationship Id="rId7" Type="http://schemas.openxmlformats.org/officeDocument/2006/relationships/hyperlink" Target="https://www.youtube.com/watch?v=HY5ZGLm6I1s" TargetMode="External"/><Relationship Id="rId2" Type="http://schemas.openxmlformats.org/officeDocument/2006/relationships/hyperlink" Target="https://www.cshub.com/attacks/news/a-full-timeline-of-the-mgm-resorts-cyber-attack" TargetMode="External"/><Relationship Id="rId1" Type="http://schemas.openxmlformats.org/officeDocument/2006/relationships/slideLayout" Target="../slideLayouts/slideLayout19.xml"/><Relationship Id="rId6" Type="http://schemas.openxmlformats.org/officeDocument/2006/relationships/hyperlink" Target="https://industrial-software.com/community/news/in-depth-analysis-of-the-2023-mgm-resorts-cyberattack-virsec-systems-blog/" TargetMode="External"/><Relationship Id="rId5" Type="http://schemas.openxmlformats.org/officeDocument/2006/relationships/hyperlink" Target="https://westoahu.hawaii.edu/cyber/global-weekly-exec-summary/alphv-hackers-reveal-details-of-mgm-cyber-attack/" TargetMode="External"/><Relationship Id="rId4" Type="http://schemas.openxmlformats.org/officeDocument/2006/relationships/hyperlink" Target="https://inszoneinsurance.com/blog/cyberattack-mgm-resort-explain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D89E-8068-F6C6-0B63-C59FBAF6B0A2}"/>
              </a:ext>
            </a:extLst>
          </p:cNvPr>
          <p:cNvSpPr>
            <a:spLocks noGrp="1"/>
          </p:cNvSpPr>
          <p:nvPr>
            <p:ph type="ctrTitle"/>
          </p:nvPr>
        </p:nvSpPr>
        <p:spPr/>
        <p:txBody>
          <a:bodyPr/>
          <a:lstStyle/>
          <a:p>
            <a:r>
              <a:rPr lang="en-US"/>
              <a:t>MGM Resorts</a:t>
            </a:r>
          </a:p>
        </p:txBody>
      </p:sp>
      <p:sp>
        <p:nvSpPr>
          <p:cNvPr id="3" name="Subtitle 2">
            <a:extLst>
              <a:ext uri="{FF2B5EF4-FFF2-40B4-BE49-F238E27FC236}">
                <a16:creationId xmlns:a16="http://schemas.microsoft.com/office/drawing/2014/main" id="{2FA472AB-ED0E-8B9F-450A-E8CC6EE4952F}"/>
              </a:ext>
            </a:extLst>
          </p:cNvPr>
          <p:cNvSpPr>
            <a:spLocks noGrp="1"/>
          </p:cNvSpPr>
          <p:nvPr>
            <p:ph type="subTitle" idx="1"/>
          </p:nvPr>
        </p:nvSpPr>
        <p:spPr/>
        <p:txBody>
          <a:bodyPr/>
          <a:lstStyle/>
          <a:p>
            <a:r>
              <a:rPr lang="en-US"/>
              <a:t>Levi Lawson-James Humphreys</a:t>
            </a:r>
          </a:p>
        </p:txBody>
      </p:sp>
    </p:spTree>
    <p:extLst>
      <p:ext uri="{BB962C8B-B14F-4D97-AF65-F5344CB8AC3E}">
        <p14:creationId xmlns:p14="http://schemas.microsoft.com/office/powerpoint/2010/main" val="185827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398A88-C977-D6ED-5392-21D735F09375}"/>
              </a:ext>
            </a:extLst>
          </p:cNvPr>
          <p:cNvSpPr>
            <a:spLocks noGrp="1"/>
          </p:cNvSpPr>
          <p:nvPr>
            <p:ph type="title"/>
          </p:nvPr>
        </p:nvSpPr>
        <p:spPr/>
        <p:txBody>
          <a:bodyPr/>
          <a:lstStyle/>
          <a:p>
            <a:endParaRPr lang="en-US"/>
          </a:p>
        </p:txBody>
      </p:sp>
      <p:pic>
        <p:nvPicPr>
          <p:cNvPr id="5" name="Picture 4" descr="A diagram of a software system&#10;&#10;Description automatically generated">
            <a:extLst>
              <a:ext uri="{FF2B5EF4-FFF2-40B4-BE49-F238E27FC236}">
                <a16:creationId xmlns:a16="http://schemas.microsoft.com/office/drawing/2014/main" id="{1A7BFB4D-F011-77E6-E8E2-D4928BE77081}"/>
              </a:ext>
            </a:extLst>
          </p:cNvPr>
          <p:cNvPicPr>
            <a:picLocks noChangeAspect="1"/>
          </p:cNvPicPr>
          <p:nvPr/>
        </p:nvPicPr>
        <p:blipFill>
          <a:blip r:embed="rId2"/>
          <a:stretch>
            <a:fillRect/>
          </a:stretch>
        </p:blipFill>
        <p:spPr>
          <a:xfrm>
            <a:off x="1664457" y="5752"/>
            <a:ext cx="8661803" cy="6832119"/>
          </a:xfrm>
          <a:prstGeom prst="rect">
            <a:avLst/>
          </a:prstGeom>
        </p:spPr>
      </p:pic>
    </p:spTree>
    <p:extLst>
      <p:ext uri="{BB962C8B-B14F-4D97-AF65-F5344CB8AC3E}">
        <p14:creationId xmlns:p14="http://schemas.microsoft.com/office/powerpoint/2010/main" val="285695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26BB-C4B2-815D-623E-720B5FD79B8F}"/>
              </a:ext>
            </a:extLst>
          </p:cNvPr>
          <p:cNvSpPr>
            <a:spLocks noGrp="1"/>
          </p:cNvSpPr>
          <p:nvPr>
            <p:ph type="ctrTitle"/>
          </p:nvPr>
        </p:nvSpPr>
        <p:spPr>
          <a:xfrm>
            <a:off x="1644458" y="440266"/>
            <a:ext cx="8887508" cy="1288928"/>
          </a:xfrm>
        </p:spPr>
        <p:txBody>
          <a:bodyPr/>
          <a:lstStyle/>
          <a:p>
            <a:r>
              <a:rPr lang="en-US" dirty="0"/>
              <a:t>Statements</a:t>
            </a:r>
          </a:p>
        </p:txBody>
      </p:sp>
      <p:pic>
        <p:nvPicPr>
          <p:cNvPr id="6" name="Picture 5" descr="A close-up of a computer screen&#10;&#10;Description automatically generated">
            <a:extLst>
              <a:ext uri="{FF2B5EF4-FFF2-40B4-BE49-F238E27FC236}">
                <a16:creationId xmlns:a16="http://schemas.microsoft.com/office/drawing/2014/main" id="{84ECD0B2-6DD7-C168-F52D-E35E58648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1898"/>
            <a:ext cx="8313947" cy="1564649"/>
          </a:xfrm>
          <a:prstGeom prst="rect">
            <a:avLst/>
          </a:prstGeom>
        </p:spPr>
      </p:pic>
      <p:pic>
        <p:nvPicPr>
          <p:cNvPr id="8" name="Picture 7" descr="A close-up of a document&#10;&#10;Description automatically generated">
            <a:extLst>
              <a:ext uri="{FF2B5EF4-FFF2-40B4-BE49-F238E27FC236}">
                <a16:creationId xmlns:a16="http://schemas.microsoft.com/office/drawing/2014/main" id="{E4D774E0-98E1-B192-224A-0C50EFF7A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728" y="1074314"/>
            <a:ext cx="3254717" cy="5783686"/>
          </a:xfrm>
          <a:prstGeom prst="rect">
            <a:avLst/>
          </a:prstGeom>
        </p:spPr>
      </p:pic>
    </p:spTree>
    <p:extLst>
      <p:ext uri="{BB962C8B-B14F-4D97-AF65-F5344CB8AC3E}">
        <p14:creationId xmlns:p14="http://schemas.microsoft.com/office/powerpoint/2010/main" val="273716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26BB-C4B2-815D-623E-720B5FD79B8F}"/>
              </a:ext>
            </a:extLst>
          </p:cNvPr>
          <p:cNvSpPr>
            <a:spLocks noGrp="1"/>
          </p:cNvSpPr>
          <p:nvPr>
            <p:ph type="ctrTitle"/>
          </p:nvPr>
        </p:nvSpPr>
        <p:spPr>
          <a:xfrm>
            <a:off x="1644458" y="440266"/>
            <a:ext cx="8887508" cy="1288928"/>
          </a:xfrm>
        </p:spPr>
        <p:txBody>
          <a:bodyPr/>
          <a:lstStyle/>
          <a:p>
            <a:r>
              <a:rPr lang="en-US"/>
              <a:t>Nist Framework 2.0</a:t>
            </a:r>
          </a:p>
        </p:txBody>
      </p:sp>
      <p:pic>
        <p:nvPicPr>
          <p:cNvPr id="4" name="Picture 3">
            <a:extLst>
              <a:ext uri="{FF2B5EF4-FFF2-40B4-BE49-F238E27FC236}">
                <a16:creationId xmlns:a16="http://schemas.microsoft.com/office/drawing/2014/main" id="{EED29832-5065-83B4-FA1C-DA29780D36AE}"/>
              </a:ext>
            </a:extLst>
          </p:cNvPr>
          <p:cNvPicPr>
            <a:picLocks noChangeAspect="1"/>
          </p:cNvPicPr>
          <p:nvPr/>
        </p:nvPicPr>
        <p:blipFill>
          <a:blip r:embed="rId2"/>
          <a:stretch>
            <a:fillRect/>
          </a:stretch>
        </p:blipFill>
        <p:spPr>
          <a:xfrm>
            <a:off x="2" y="1729194"/>
            <a:ext cx="12191997" cy="4899884"/>
          </a:xfrm>
          <a:prstGeom prst="rect">
            <a:avLst/>
          </a:prstGeom>
        </p:spPr>
      </p:pic>
    </p:spTree>
    <p:extLst>
      <p:ext uri="{BB962C8B-B14F-4D97-AF65-F5344CB8AC3E}">
        <p14:creationId xmlns:p14="http://schemas.microsoft.com/office/powerpoint/2010/main" val="220165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BEAD3-16E3-E06E-518C-4606A84149AD}"/>
              </a:ext>
            </a:extLst>
          </p:cNvPr>
          <p:cNvSpPr>
            <a:spLocks noGrp="1"/>
          </p:cNvSpPr>
          <p:nvPr>
            <p:ph type="title"/>
          </p:nvPr>
        </p:nvSpPr>
        <p:spPr>
          <a:xfrm>
            <a:off x="1608944" y="672484"/>
            <a:ext cx="8168980" cy="2263751"/>
          </a:xfrm>
        </p:spPr>
        <p:txBody>
          <a:bodyPr/>
          <a:lstStyle/>
          <a:p>
            <a:r>
              <a:rPr lang="en-US" dirty="0"/>
              <a:t>Nuclei</a:t>
            </a:r>
          </a:p>
        </p:txBody>
      </p:sp>
      <p:pic>
        <p:nvPicPr>
          <p:cNvPr id="2" name="Picture 1" descr="A white background with black text&#10;&#10;Description automatically generated">
            <a:extLst>
              <a:ext uri="{FF2B5EF4-FFF2-40B4-BE49-F238E27FC236}">
                <a16:creationId xmlns:a16="http://schemas.microsoft.com/office/drawing/2014/main" id="{230197FA-5060-9F1A-7059-CB290AEC3143}"/>
              </a:ext>
            </a:extLst>
          </p:cNvPr>
          <p:cNvPicPr>
            <a:picLocks noChangeAspect="1"/>
          </p:cNvPicPr>
          <p:nvPr/>
        </p:nvPicPr>
        <p:blipFill>
          <a:blip r:embed="rId2"/>
          <a:stretch>
            <a:fillRect/>
          </a:stretch>
        </p:blipFill>
        <p:spPr>
          <a:xfrm>
            <a:off x="-14376" y="2933125"/>
            <a:ext cx="12206375" cy="3018958"/>
          </a:xfrm>
          <a:prstGeom prst="rect">
            <a:avLst/>
          </a:prstGeom>
        </p:spPr>
      </p:pic>
    </p:spTree>
    <p:extLst>
      <p:ext uri="{BB962C8B-B14F-4D97-AF65-F5344CB8AC3E}">
        <p14:creationId xmlns:p14="http://schemas.microsoft.com/office/powerpoint/2010/main" val="360807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D89E-8068-F6C6-0B63-C59FBAF6B0A2}"/>
              </a:ext>
            </a:extLst>
          </p:cNvPr>
          <p:cNvSpPr>
            <a:spLocks noGrp="1"/>
          </p:cNvSpPr>
          <p:nvPr>
            <p:ph type="ctrTitle"/>
          </p:nvPr>
        </p:nvSpPr>
        <p:spPr>
          <a:xfrm>
            <a:off x="2082200" y="2645806"/>
            <a:ext cx="8027600" cy="1566388"/>
          </a:xfrm>
        </p:spPr>
        <p:txBody>
          <a:bodyPr/>
          <a:lstStyle/>
          <a:p>
            <a:r>
              <a:rPr lang="en-US" sz="9600" dirty="0"/>
              <a:t>NMAP</a:t>
            </a:r>
          </a:p>
        </p:txBody>
      </p:sp>
    </p:spTree>
    <p:extLst>
      <p:ext uri="{BB962C8B-B14F-4D97-AF65-F5344CB8AC3E}">
        <p14:creationId xmlns:p14="http://schemas.microsoft.com/office/powerpoint/2010/main" val="25233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program&#10;&#10;Description automatically generated">
            <a:extLst>
              <a:ext uri="{FF2B5EF4-FFF2-40B4-BE49-F238E27FC236}">
                <a16:creationId xmlns:a16="http://schemas.microsoft.com/office/drawing/2014/main" id="{78366E9C-314C-9B10-F194-9C46844DB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6639"/>
            <a:ext cx="6092303" cy="5584722"/>
          </a:xfrm>
          <a:prstGeom prst="rect">
            <a:avLst/>
          </a:prstGeom>
        </p:spPr>
      </p:pic>
      <p:pic>
        <p:nvPicPr>
          <p:cNvPr id="7" name="Picture 6" descr="A screenshot of a computer program&#10;&#10;Description automatically generated">
            <a:extLst>
              <a:ext uri="{FF2B5EF4-FFF2-40B4-BE49-F238E27FC236}">
                <a16:creationId xmlns:a16="http://schemas.microsoft.com/office/drawing/2014/main" id="{BC1CBEEC-6607-ABBF-B1CA-BB640183A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697" y="636639"/>
            <a:ext cx="6092303" cy="5584722"/>
          </a:xfrm>
          <a:prstGeom prst="rect">
            <a:avLst/>
          </a:prstGeom>
        </p:spPr>
      </p:pic>
    </p:spTree>
    <p:extLst>
      <p:ext uri="{BB962C8B-B14F-4D97-AF65-F5344CB8AC3E}">
        <p14:creationId xmlns:p14="http://schemas.microsoft.com/office/powerpoint/2010/main" val="103656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DB746AF-D973-AEDE-EF64-8EAB71AB4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2"/>
            <a:ext cx="5830529" cy="6629515"/>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39684CA-445B-3C84-B930-BEE506F02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29" y="-5138"/>
            <a:ext cx="6361474" cy="6859553"/>
          </a:xfrm>
          <a:prstGeom prst="rect">
            <a:avLst/>
          </a:prstGeom>
        </p:spPr>
      </p:pic>
    </p:spTree>
    <p:extLst>
      <p:ext uri="{BB962C8B-B14F-4D97-AF65-F5344CB8AC3E}">
        <p14:creationId xmlns:p14="http://schemas.microsoft.com/office/powerpoint/2010/main" val="124780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D89E-8068-F6C6-0B63-C59FBAF6B0A2}"/>
              </a:ext>
            </a:extLst>
          </p:cNvPr>
          <p:cNvSpPr>
            <a:spLocks noGrp="1"/>
          </p:cNvSpPr>
          <p:nvPr>
            <p:ph type="ctrTitle"/>
          </p:nvPr>
        </p:nvSpPr>
        <p:spPr>
          <a:xfrm>
            <a:off x="2082200" y="2645806"/>
            <a:ext cx="8027600" cy="1566388"/>
          </a:xfrm>
        </p:spPr>
        <p:txBody>
          <a:bodyPr/>
          <a:lstStyle/>
          <a:p>
            <a:r>
              <a:rPr lang="en-US" sz="9600" err="1"/>
              <a:t>Zenmap</a:t>
            </a:r>
          </a:p>
        </p:txBody>
      </p:sp>
    </p:spTree>
    <p:extLst>
      <p:ext uri="{BB962C8B-B14F-4D97-AF65-F5344CB8AC3E}">
        <p14:creationId xmlns:p14="http://schemas.microsoft.com/office/powerpoint/2010/main" val="381780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6C083-B3CD-D0A0-CF87-3F606FD06B1B}"/>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D46ECCF-DFCC-EE78-EA20-6ACABC5075DE}"/>
              </a:ext>
            </a:extLst>
          </p:cNvPr>
          <p:cNvPicPr>
            <a:picLocks noChangeAspect="1"/>
          </p:cNvPicPr>
          <p:nvPr/>
        </p:nvPicPr>
        <p:blipFill>
          <a:blip r:embed="rId2"/>
          <a:stretch>
            <a:fillRect/>
          </a:stretch>
        </p:blipFill>
        <p:spPr>
          <a:xfrm>
            <a:off x="779938" y="135148"/>
            <a:ext cx="10545861" cy="6717101"/>
          </a:xfrm>
          <a:prstGeom prst="rect">
            <a:avLst/>
          </a:prstGeom>
        </p:spPr>
      </p:pic>
    </p:spTree>
    <p:extLst>
      <p:ext uri="{BB962C8B-B14F-4D97-AF65-F5344CB8AC3E}">
        <p14:creationId xmlns:p14="http://schemas.microsoft.com/office/powerpoint/2010/main" val="327152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50ADA-7845-F55D-9F6F-8D0C5D520CB6}"/>
              </a:ext>
            </a:extLst>
          </p:cNvPr>
          <p:cNvSpPr>
            <a:spLocks noGrp="1"/>
          </p:cNvSpPr>
          <p:nvPr>
            <p:ph type="title"/>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45EC8F11-4C0D-0BE9-2FD3-4A0367AAFBEF}"/>
              </a:ext>
            </a:extLst>
          </p:cNvPr>
          <p:cNvPicPr>
            <a:picLocks noChangeAspect="1"/>
          </p:cNvPicPr>
          <p:nvPr/>
        </p:nvPicPr>
        <p:blipFill>
          <a:blip r:embed="rId2"/>
          <a:stretch>
            <a:fillRect/>
          </a:stretch>
        </p:blipFill>
        <p:spPr>
          <a:xfrm>
            <a:off x="287550" y="679581"/>
            <a:ext cx="11717545" cy="5426954"/>
          </a:xfrm>
          <a:prstGeom prst="rect">
            <a:avLst/>
          </a:prstGeom>
        </p:spPr>
      </p:pic>
    </p:spTree>
    <p:extLst>
      <p:ext uri="{BB962C8B-B14F-4D97-AF65-F5344CB8AC3E}">
        <p14:creationId xmlns:p14="http://schemas.microsoft.com/office/powerpoint/2010/main" val="399586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EAE101-7A55-1C8F-453D-D851849F9E71}"/>
              </a:ext>
            </a:extLst>
          </p:cNvPr>
          <p:cNvSpPr>
            <a:spLocks noGrp="1"/>
          </p:cNvSpPr>
          <p:nvPr>
            <p:ph type="body" idx="1"/>
          </p:nvPr>
        </p:nvSpPr>
        <p:spPr>
          <a:xfrm>
            <a:off x="825100" y="1879467"/>
            <a:ext cx="10218928" cy="3879478"/>
          </a:xfrm>
        </p:spPr>
        <p:txBody>
          <a:bodyPr/>
          <a:lstStyle/>
          <a:p>
            <a:pPr marL="400050" indent="-285750">
              <a:buFont typeface="Arial"/>
              <a:buChar char="•"/>
            </a:pPr>
            <a:r>
              <a:rPr lang="en-US" sz="2800">
                <a:latin typeface="Calibri"/>
              </a:rPr>
              <a:t>Company owns more than 30 hotels, casinos, and golf courses across the globe</a:t>
            </a:r>
            <a:endParaRPr lang="en-US" sz="2800"/>
          </a:p>
          <a:p>
            <a:pPr marL="400050" indent="-285750">
              <a:buFont typeface="Arial"/>
              <a:buChar char="•"/>
            </a:pPr>
            <a:r>
              <a:rPr lang="en-US" sz="2800">
                <a:latin typeface="Calibri"/>
              </a:rPr>
              <a:t>Total revenue for 2023 was over 15 billion dollars, with a net income of over 1 billion.</a:t>
            </a:r>
          </a:p>
          <a:p>
            <a:pPr marL="400050" indent="-285750">
              <a:buFont typeface="Arial"/>
              <a:buChar char="•"/>
            </a:pPr>
            <a:r>
              <a:rPr lang="en-US" sz="2800">
                <a:latin typeface="Calibri"/>
              </a:rPr>
              <a:t>Resort locations in the US: Las Vegas, Maryland, Massachusetts, Michigan, New Jersey, and Ohio</a:t>
            </a:r>
          </a:p>
          <a:p>
            <a:pPr marL="400050" indent="-285750">
              <a:buFont typeface="Arial"/>
              <a:buChar char="•"/>
            </a:pPr>
            <a:r>
              <a:rPr lang="en-US" sz="2800">
                <a:latin typeface="Calibri"/>
              </a:rPr>
              <a:t>Popular resorts/casinos in Las Vegas include the Bellagio, MGM Grand, and Mandalay Bay</a:t>
            </a:r>
          </a:p>
        </p:txBody>
      </p:sp>
      <p:sp>
        <p:nvSpPr>
          <p:cNvPr id="2" name="Title 1">
            <a:extLst>
              <a:ext uri="{FF2B5EF4-FFF2-40B4-BE49-F238E27FC236}">
                <a16:creationId xmlns:a16="http://schemas.microsoft.com/office/drawing/2014/main" id="{556526BB-C4B2-815D-623E-720B5FD79B8F}"/>
              </a:ext>
            </a:extLst>
          </p:cNvPr>
          <p:cNvSpPr>
            <a:spLocks noGrp="1"/>
          </p:cNvSpPr>
          <p:nvPr>
            <p:ph type="ctrTitle"/>
          </p:nvPr>
        </p:nvSpPr>
        <p:spPr>
          <a:xfrm>
            <a:off x="825100" y="548900"/>
            <a:ext cx="5091622" cy="770400"/>
          </a:xfrm>
        </p:spPr>
        <p:txBody>
          <a:bodyPr/>
          <a:lstStyle/>
          <a:p>
            <a:r>
              <a:rPr lang="en-US"/>
              <a:t>About MGM Resorts</a:t>
            </a:r>
          </a:p>
        </p:txBody>
      </p:sp>
    </p:spTree>
    <p:extLst>
      <p:ext uri="{BB962C8B-B14F-4D97-AF65-F5344CB8AC3E}">
        <p14:creationId xmlns:p14="http://schemas.microsoft.com/office/powerpoint/2010/main" val="404573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6C083-B3CD-D0A0-CF87-3F606FD06B1B}"/>
              </a:ext>
            </a:extLst>
          </p:cNvPr>
          <p:cNvSpPr>
            <a:spLocks noGrp="1"/>
          </p:cNvSpPr>
          <p:nvPr>
            <p:ph type="title"/>
          </p:nvPr>
        </p:nvSpPr>
        <p:spPr/>
        <p:txBody>
          <a:bodyPr/>
          <a:lstStyle/>
          <a:p>
            <a:endParaRPr lang="en-US"/>
          </a:p>
        </p:txBody>
      </p:sp>
      <p:pic>
        <p:nvPicPr>
          <p:cNvPr id="2" name="Picture 1" descr="A screenshot of a computer&#10;&#10;Description automatically generated">
            <a:extLst>
              <a:ext uri="{FF2B5EF4-FFF2-40B4-BE49-F238E27FC236}">
                <a16:creationId xmlns:a16="http://schemas.microsoft.com/office/drawing/2014/main" id="{94F5100A-465D-0D2C-6187-8F98E9E16C42}"/>
              </a:ext>
            </a:extLst>
          </p:cNvPr>
          <p:cNvPicPr>
            <a:picLocks noChangeAspect="1"/>
          </p:cNvPicPr>
          <p:nvPr/>
        </p:nvPicPr>
        <p:blipFill>
          <a:blip r:embed="rId2"/>
          <a:stretch>
            <a:fillRect/>
          </a:stretch>
        </p:blipFill>
        <p:spPr>
          <a:xfrm>
            <a:off x="215661" y="1383259"/>
            <a:ext cx="11760678" cy="4379029"/>
          </a:xfrm>
          <a:prstGeom prst="rect">
            <a:avLst/>
          </a:prstGeom>
        </p:spPr>
      </p:pic>
    </p:spTree>
    <p:extLst>
      <p:ext uri="{BB962C8B-B14F-4D97-AF65-F5344CB8AC3E}">
        <p14:creationId xmlns:p14="http://schemas.microsoft.com/office/powerpoint/2010/main" val="1093196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6C083-B3CD-D0A0-CF87-3F606FD06B1B}"/>
              </a:ext>
            </a:extLst>
          </p:cNvPr>
          <p:cNvSpPr>
            <a:spLocks noGrp="1"/>
          </p:cNvSpPr>
          <p:nvPr>
            <p:ph type="title"/>
          </p:nvPr>
        </p:nvSpPr>
        <p:spPr/>
        <p:txBody>
          <a:bodyPr/>
          <a:lstStyle/>
          <a:p>
            <a:endParaRPr lang="en-US"/>
          </a:p>
        </p:txBody>
      </p:sp>
      <p:pic>
        <p:nvPicPr>
          <p:cNvPr id="2" name="Picture 1" descr="A screenshot of a computer&#10;&#10;Description automatically generated">
            <a:extLst>
              <a:ext uri="{FF2B5EF4-FFF2-40B4-BE49-F238E27FC236}">
                <a16:creationId xmlns:a16="http://schemas.microsoft.com/office/drawing/2014/main" id="{E1BC5B39-9822-639D-EDE4-B9ECB147861A}"/>
              </a:ext>
            </a:extLst>
          </p:cNvPr>
          <p:cNvPicPr>
            <a:picLocks noChangeAspect="1"/>
          </p:cNvPicPr>
          <p:nvPr/>
        </p:nvPicPr>
        <p:blipFill>
          <a:blip r:embed="rId2"/>
          <a:stretch>
            <a:fillRect/>
          </a:stretch>
        </p:blipFill>
        <p:spPr>
          <a:xfrm>
            <a:off x="330680" y="1883037"/>
            <a:ext cx="11530640" cy="3077548"/>
          </a:xfrm>
          <a:prstGeom prst="rect">
            <a:avLst/>
          </a:prstGeom>
        </p:spPr>
      </p:pic>
    </p:spTree>
    <p:extLst>
      <p:ext uri="{BB962C8B-B14F-4D97-AF65-F5344CB8AC3E}">
        <p14:creationId xmlns:p14="http://schemas.microsoft.com/office/powerpoint/2010/main" val="84232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2B17-999B-5CC9-51B5-2D373C791733}"/>
              </a:ext>
            </a:extLst>
          </p:cNvPr>
          <p:cNvSpPr>
            <a:spLocks noGrp="1"/>
          </p:cNvSpPr>
          <p:nvPr>
            <p:ph type="title"/>
          </p:nvPr>
        </p:nvSpPr>
        <p:spPr/>
        <p:txBody>
          <a:bodyPr/>
          <a:lstStyle/>
          <a:p>
            <a:r>
              <a:rPr lang="en-US"/>
              <a:t>AMASS </a:t>
            </a:r>
          </a:p>
        </p:txBody>
      </p:sp>
    </p:spTree>
    <p:extLst>
      <p:ext uri="{BB962C8B-B14F-4D97-AF65-F5344CB8AC3E}">
        <p14:creationId xmlns:p14="http://schemas.microsoft.com/office/powerpoint/2010/main" val="34217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B22C-CDBA-0766-C1DA-C17F92E10A38}"/>
              </a:ext>
            </a:extLst>
          </p:cNvPr>
          <p:cNvSpPr>
            <a:spLocks noGrp="1"/>
          </p:cNvSpPr>
          <p:nvPr>
            <p:ph type="title"/>
          </p:nvPr>
        </p:nvSpPr>
        <p:spPr/>
        <p:txBody>
          <a:bodyPr/>
          <a:lstStyle/>
          <a:p>
            <a:endParaRPr lang="en-US"/>
          </a:p>
        </p:txBody>
      </p:sp>
      <p:pic>
        <p:nvPicPr>
          <p:cNvPr id="3" name="Picture 2" descr="A close up of a network&#10;&#10;Description automatically generated">
            <a:extLst>
              <a:ext uri="{FF2B5EF4-FFF2-40B4-BE49-F238E27FC236}">
                <a16:creationId xmlns:a16="http://schemas.microsoft.com/office/drawing/2014/main" id="{DB271AF4-74C5-B7F5-961D-EEBF9DAEAD2A}"/>
              </a:ext>
            </a:extLst>
          </p:cNvPr>
          <p:cNvPicPr>
            <a:picLocks noChangeAspect="1"/>
          </p:cNvPicPr>
          <p:nvPr/>
        </p:nvPicPr>
        <p:blipFill>
          <a:blip r:embed="rId2"/>
          <a:stretch>
            <a:fillRect/>
          </a:stretch>
        </p:blipFill>
        <p:spPr>
          <a:xfrm>
            <a:off x="1164567" y="23442"/>
            <a:ext cx="9934753" cy="6839871"/>
          </a:xfrm>
          <a:prstGeom prst="rect">
            <a:avLst/>
          </a:prstGeom>
        </p:spPr>
      </p:pic>
    </p:spTree>
    <p:extLst>
      <p:ext uri="{BB962C8B-B14F-4D97-AF65-F5344CB8AC3E}">
        <p14:creationId xmlns:p14="http://schemas.microsoft.com/office/powerpoint/2010/main" val="70999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D89E-8068-F6C6-0B63-C59FBAF6B0A2}"/>
              </a:ext>
            </a:extLst>
          </p:cNvPr>
          <p:cNvSpPr>
            <a:spLocks noGrp="1"/>
          </p:cNvSpPr>
          <p:nvPr>
            <p:ph type="ctrTitle"/>
          </p:nvPr>
        </p:nvSpPr>
        <p:spPr>
          <a:xfrm>
            <a:off x="2082200" y="2645806"/>
            <a:ext cx="8027600" cy="1566388"/>
          </a:xfrm>
        </p:spPr>
        <p:txBody>
          <a:bodyPr/>
          <a:lstStyle/>
          <a:p>
            <a:r>
              <a:rPr lang="en-US" sz="9600" dirty="0"/>
              <a:t>SSL Labs</a:t>
            </a:r>
          </a:p>
        </p:txBody>
      </p:sp>
    </p:spTree>
    <p:extLst>
      <p:ext uri="{BB962C8B-B14F-4D97-AF65-F5344CB8AC3E}">
        <p14:creationId xmlns:p14="http://schemas.microsoft.com/office/powerpoint/2010/main" val="201017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DB47-5F18-44B0-6673-9949C11C3AD3}"/>
              </a:ext>
            </a:extLst>
          </p:cNvPr>
          <p:cNvSpPr>
            <a:spLocks noGrp="1"/>
          </p:cNvSpPr>
          <p:nvPr>
            <p:ph type="title"/>
          </p:nvPr>
        </p:nvSpPr>
        <p:spPr/>
        <p:txBody>
          <a:bodyPr/>
          <a:lstStyle/>
          <a:p>
            <a:r>
              <a:rPr lang="en-US"/>
              <a:t>SSLLABS</a:t>
            </a:r>
          </a:p>
        </p:txBody>
      </p:sp>
      <p:pic>
        <p:nvPicPr>
          <p:cNvPr id="3" name="Picture 2" descr="A screenshot of a computer&#10;&#10;Description automatically generated">
            <a:extLst>
              <a:ext uri="{FF2B5EF4-FFF2-40B4-BE49-F238E27FC236}">
                <a16:creationId xmlns:a16="http://schemas.microsoft.com/office/drawing/2014/main" id="{495BAC4A-CBD0-ED31-766A-CE08EB304E47}"/>
              </a:ext>
            </a:extLst>
          </p:cNvPr>
          <p:cNvPicPr>
            <a:picLocks noChangeAspect="1"/>
          </p:cNvPicPr>
          <p:nvPr/>
        </p:nvPicPr>
        <p:blipFill>
          <a:blip r:embed="rId2"/>
          <a:stretch>
            <a:fillRect/>
          </a:stretch>
        </p:blipFill>
        <p:spPr>
          <a:xfrm>
            <a:off x="14379" y="4986"/>
            <a:ext cx="12177620" cy="6848029"/>
          </a:xfrm>
          <a:prstGeom prst="rect">
            <a:avLst/>
          </a:prstGeom>
        </p:spPr>
      </p:pic>
    </p:spTree>
    <p:extLst>
      <p:ext uri="{BB962C8B-B14F-4D97-AF65-F5344CB8AC3E}">
        <p14:creationId xmlns:p14="http://schemas.microsoft.com/office/powerpoint/2010/main" val="381822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79E1-4F77-5A48-6061-03551DC45799}"/>
              </a:ext>
            </a:extLst>
          </p:cNvPr>
          <p:cNvSpPr>
            <a:spLocks noGrp="1"/>
          </p:cNvSpPr>
          <p:nvPr>
            <p:ph type="title"/>
          </p:nvPr>
        </p:nvSpPr>
        <p:spPr/>
        <p:txBody>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E36EF3DD-453B-D176-F0EE-C5E81CE207DC}"/>
              </a:ext>
            </a:extLst>
          </p:cNvPr>
          <p:cNvPicPr>
            <a:picLocks noChangeAspect="1"/>
          </p:cNvPicPr>
          <p:nvPr/>
        </p:nvPicPr>
        <p:blipFill>
          <a:blip r:embed="rId2"/>
          <a:stretch>
            <a:fillRect/>
          </a:stretch>
        </p:blipFill>
        <p:spPr>
          <a:xfrm>
            <a:off x="503209" y="7190"/>
            <a:ext cx="11128074" cy="6843621"/>
          </a:xfrm>
          <a:prstGeom prst="rect">
            <a:avLst/>
          </a:prstGeom>
        </p:spPr>
      </p:pic>
    </p:spTree>
    <p:extLst>
      <p:ext uri="{BB962C8B-B14F-4D97-AF65-F5344CB8AC3E}">
        <p14:creationId xmlns:p14="http://schemas.microsoft.com/office/powerpoint/2010/main" val="2099526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79E1-4F77-5A48-6061-03551DC45799}"/>
              </a:ext>
            </a:extLst>
          </p:cNvPr>
          <p:cNvSpPr>
            <a:spLocks noGrp="1"/>
          </p:cNvSpPr>
          <p:nvPr>
            <p:ph type="title"/>
          </p:nvPr>
        </p:nvSpPr>
        <p:spPr>
          <a:xfrm>
            <a:off x="2083396" y="269917"/>
            <a:ext cx="8025207" cy="1688657"/>
          </a:xfrm>
        </p:spPr>
        <p:txBody>
          <a:bodyPr/>
          <a:lstStyle/>
          <a:p>
            <a:r>
              <a:rPr lang="en-US"/>
              <a:t>Certificate</a:t>
            </a:r>
          </a:p>
        </p:txBody>
      </p:sp>
      <p:pic>
        <p:nvPicPr>
          <p:cNvPr id="4" name="Picture 3" descr="A screenshot of a computer&#10;&#10;Description automatically generated">
            <a:extLst>
              <a:ext uri="{FF2B5EF4-FFF2-40B4-BE49-F238E27FC236}">
                <a16:creationId xmlns:a16="http://schemas.microsoft.com/office/drawing/2014/main" id="{C32B0CB0-6300-C5AE-57CA-4107F2302C25}"/>
              </a:ext>
            </a:extLst>
          </p:cNvPr>
          <p:cNvPicPr>
            <a:picLocks noChangeAspect="1"/>
          </p:cNvPicPr>
          <p:nvPr/>
        </p:nvPicPr>
        <p:blipFill>
          <a:blip r:embed="rId2"/>
          <a:stretch>
            <a:fillRect/>
          </a:stretch>
        </p:blipFill>
        <p:spPr>
          <a:xfrm>
            <a:off x="3269334" y="1716657"/>
            <a:ext cx="5638954" cy="5135591"/>
          </a:xfrm>
          <a:prstGeom prst="rect">
            <a:avLst/>
          </a:prstGeom>
        </p:spPr>
      </p:pic>
    </p:spTree>
    <p:extLst>
      <p:ext uri="{BB962C8B-B14F-4D97-AF65-F5344CB8AC3E}">
        <p14:creationId xmlns:p14="http://schemas.microsoft.com/office/powerpoint/2010/main" val="3037191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D89E-8068-F6C6-0B63-C59FBAF6B0A2}"/>
              </a:ext>
            </a:extLst>
          </p:cNvPr>
          <p:cNvSpPr>
            <a:spLocks noGrp="1"/>
          </p:cNvSpPr>
          <p:nvPr>
            <p:ph type="ctrTitle"/>
          </p:nvPr>
        </p:nvSpPr>
        <p:spPr>
          <a:xfrm>
            <a:off x="2082200" y="2645806"/>
            <a:ext cx="8027600" cy="1566388"/>
          </a:xfrm>
        </p:spPr>
        <p:txBody>
          <a:bodyPr/>
          <a:lstStyle/>
          <a:p>
            <a:r>
              <a:rPr lang="en-US" sz="9600" dirty="0" err="1"/>
              <a:t>Sucuri</a:t>
            </a:r>
            <a:endParaRPr lang="en-US" sz="9600" dirty="0"/>
          </a:p>
        </p:txBody>
      </p:sp>
    </p:spTree>
    <p:extLst>
      <p:ext uri="{BB962C8B-B14F-4D97-AF65-F5344CB8AC3E}">
        <p14:creationId xmlns:p14="http://schemas.microsoft.com/office/powerpoint/2010/main" val="128121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2539-F828-6C49-50FB-12CB66B861B5}"/>
              </a:ext>
            </a:extLst>
          </p:cNvPr>
          <p:cNvSpPr>
            <a:spLocks noGrp="1"/>
          </p:cNvSpPr>
          <p:nvPr>
            <p:ph type="title"/>
          </p:nvPr>
        </p:nvSpPr>
        <p:spPr/>
        <p:txBody>
          <a:bodyPr/>
          <a:lstStyle/>
          <a:p>
            <a:r>
              <a:rPr lang="en-US"/>
              <a:t>SUCURI</a:t>
            </a:r>
          </a:p>
        </p:txBody>
      </p:sp>
      <p:pic>
        <p:nvPicPr>
          <p:cNvPr id="3" name="Picture 2" descr="A screenshot of a computer&#10;&#10;Description automatically generated">
            <a:extLst>
              <a:ext uri="{FF2B5EF4-FFF2-40B4-BE49-F238E27FC236}">
                <a16:creationId xmlns:a16="http://schemas.microsoft.com/office/drawing/2014/main" id="{7192F8AA-12CA-B26A-EF73-DADF8207F8B1}"/>
              </a:ext>
            </a:extLst>
          </p:cNvPr>
          <p:cNvPicPr>
            <a:picLocks noChangeAspect="1"/>
          </p:cNvPicPr>
          <p:nvPr/>
        </p:nvPicPr>
        <p:blipFill>
          <a:blip r:embed="rId2"/>
          <a:stretch>
            <a:fillRect/>
          </a:stretch>
        </p:blipFill>
        <p:spPr>
          <a:xfrm>
            <a:off x="86265" y="489850"/>
            <a:ext cx="12005092" cy="5878301"/>
          </a:xfrm>
          <a:prstGeom prst="rect">
            <a:avLst/>
          </a:prstGeom>
        </p:spPr>
      </p:pic>
    </p:spTree>
    <p:extLst>
      <p:ext uri="{BB962C8B-B14F-4D97-AF65-F5344CB8AC3E}">
        <p14:creationId xmlns:p14="http://schemas.microsoft.com/office/powerpoint/2010/main" val="274469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B01EF7-85CB-D66D-680B-32259E1AE6D2}"/>
              </a:ext>
            </a:extLst>
          </p:cNvPr>
          <p:cNvSpPr>
            <a:spLocks noGrp="1"/>
          </p:cNvSpPr>
          <p:nvPr>
            <p:ph type="body" idx="1"/>
          </p:nvPr>
        </p:nvSpPr>
        <p:spPr>
          <a:xfrm>
            <a:off x="825100" y="1735693"/>
            <a:ext cx="9126249" cy="3290007"/>
          </a:xfrm>
        </p:spPr>
        <p:txBody>
          <a:bodyPr/>
          <a:lstStyle/>
          <a:p>
            <a:pPr marL="608965" indent="-456565"/>
            <a:r>
              <a:rPr lang="en-US" sz="2400" dirty="0"/>
              <a:t>MGM Resorts was already the victim of a breach in 2019, resulting in the data of over 10 million customers being shared in a hacker forum, and a class-action lawsuit</a:t>
            </a:r>
          </a:p>
          <a:p>
            <a:pPr marL="608965" indent="-456565"/>
            <a:endParaRPr lang="en-US" sz="2400" dirty="0"/>
          </a:p>
          <a:p>
            <a:pPr marL="608965" indent="-456565"/>
            <a:r>
              <a:rPr lang="en-US" sz="2400" dirty="0"/>
              <a:t>The same year, they began using AWS </a:t>
            </a:r>
            <a:r>
              <a:rPr lang="en-US" sz="2400" dirty="0" err="1"/>
              <a:t>re:Inforce</a:t>
            </a:r>
            <a:r>
              <a:rPr lang="en-US" sz="2400" dirty="0"/>
              <a:t>, an IaaS, for help with securing their data</a:t>
            </a:r>
          </a:p>
        </p:txBody>
      </p:sp>
      <p:sp>
        <p:nvSpPr>
          <p:cNvPr id="2" name="Title 1">
            <a:extLst>
              <a:ext uri="{FF2B5EF4-FFF2-40B4-BE49-F238E27FC236}">
                <a16:creationId xmlns:a16="http://schemas.microsoft.com/office/drawing/2014/main" id="{F659250C-20FB-9922-87D1-ABA0C3B82141}"/>
              </a:ext>
            </a:extLst>
          </p:cNvPr>
          <p:cNvSpPr>
            <a:spLocks noGrp="1"/>
          </p:cNvSpPr>
          <p:nvPr>
            <p:ph type="ctrTitle"/>
          </p:nvPr>
        </p:nvSpPr>
        <p:spPr>
          <a:xfrm>
            <a:off x="825100" y="548900"/>
            <a:ext cx="5436679" cy="770400"/>
          </a:xfrm>
        </p:spPr>
        <p:txBody>
          <a:bodyPr/>
          <a:lstStyle/>
          <a:p>
            <a:r>
              <a:rPr lang="en-US"/>
              <a:t>Prior to 2023 breach</a:t>
            </a:r>
          </a:p>
        </p:txBody>
      </p:sp>
    </p:spTree>
    <p:extLst>
      <p:ext uri="{BB962C8B-B14F-4D97-AF65-F5344CB8AC3E}">
        <p14:creationId xmlns:p14="http://schemas.microsoft.com/office/powerpoint/2010/main" val="1109829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A4C0D-9446-4F92-5823-199ECA5A9CE4}"/>
              </a:ext>
            </a:extLst>
          </p:cNvPr>
          <p:cNvSpPr>
            <a:spLocks noGrp="1"/>
          </p:cNvSpPr>
          <p:nvPr>
            <p:ph type="title"/>
          </p:nvPr>
        </p:nvSpPr>
        <p:spPr/>
        <p:txBody>
          <a:bodyPr/>
          <a:lstStyle/>
          <a:p>
            <a:endParaRPr lang="en-US"/>
          </a:p>
        </p:txBody>
      </p:sp>
      <p:pic>
        <p:nvPicPr>
          <p:cNvPr id="3" name="Picture 2" descr="A screenshot of a computer error&#10;&#10;Description automatically generated">
            <a:extLst>
              <a:ext uri="{FF2B5EF4-FFF2-40B4-BE49-F238E27FC236}">
                <a16:creationId xmlns:a16="http://schemas.microsoft.com/office/drawing/2014/main" id="{BA76B4A3-C660-B733-D567-9AD4DA0CA759}"/>
              </a:ext>
            </a:extLst>
          </p:cNvPr>
          <p:cNvPicPr>
            <a:picLocks noChangeAspect="1"/>
          </p:cNvPicPr>
          <p:nvPr/>
        </p:nvPicPr>
        <p:blipFill>
          <a:blip r:embed="rId2"/>
          <a:stretch>
            <a:fillRect/>
          </a:stretch>
        </p:blipFill>
        <p:spPr>
          <a:xfrm>
            <a:off x="1" y="13148"/>
            <a:ext cx="12191999" cy="6846081"/>
          </a:xfrm>
          <a:prstGeom prst="rect">
            <a:avLst/>
          </a:prstGeom>
        </p:spPr>
      </p:pic>
    </p:spTree>
    <p:extLst>
      <p:ext uri="{BB962C8B-B14F-4D97-AF65-F5344CB8AC3E}">
        <p14:creationId xmlns:p14="http://schemas.microsoft.com/office/powerpoint/2010/main" val="3590421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D60C-499C-D505-E528-397B81349C4E}"/>
              </a:ext>
            </a:extLst>
          </p:cNvPr>
          <p:cNvSpPr>
            <a:spLocks noGrp="1"/>
          </p:cNvSpPr>
          <p:nvPr>
            <p:ph type="title"/>
          </p:nvPr>
        </p:nvSpPr>
        <p:spPr/>
        <p:txBody>
          <a:bodyPr/>
          <a:lstStyle/>
          <a:p>
            <a:endParaRPr lang="en-US"/>
          </a:p>
        </p:txBody>
      </p:sp>
      <p:pic>
        <p:nvPicPr>
          <p:cNvPr id="3" name="Picture 2" descr="A screenshot of a computer error&#10;&#10;Description automatically generated">
            <a:extLst>
              <a:ext uri="{FF2B5EF4-FFF2-40B4-BE49-F238E27FC236}">
                <a16:creationId xmlns:a16="http://schemas.microsoft.com/office/drawing/2014/main" id="{F4B9008C-45A8-D863-7ECD-8FB6CECDB1AC}"/>
              </a:ext>
            </a:extLst>
          </p:cNvPr>
          <p:cNvPicPr>
            <a:picLocks noChangeAspect="1"/>
          </p:cNvPicPr>
          <p:nvPr/>
        </p:nvPicPr>
        <p:blipFill>
          <a:blip r:embed="rId2"/>
          <a:stretch>
            <a:fillRect/>
          </a:stretch>
        </p:blipFill>
        <p:spPr>
          <a:xfrm>
            <a:off x="14378" y="1557130"/>
            <a:ext cx="12177621" cy="3714987"/>
          </a:xfrm>
          <a:prstGeom prst="rect">
            <a:avLst/>
          </a:prstGeom>
        </p:spPr>
      </p:pic>
    </p:spTree>
    <p:extLst>
      <p:ext uri="{BB962C8B-B14F-4D97-AF65-F5344CB8AC3E}">
        <p14:creationId xmlns:p14="http://schemas.microsoft.com/office/powerpoint/2010/main" val="364479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F0EC-EEB3-0008-8AD6-69C5D3F7BBD6}"/>
              </a:ext>
            </a:extLst>
          </p:cNvPr>
          <p:cNvSpPr>
            <a:spLocks noGrp="1"/>
          </p:cNvSpPr>
          <p:nvPr>
            <p:ph type="title"/>
          </p:nvPr>
        </p:nvSpPr>
        <p:spPr/>
        <p:txBody>
          <a:bodyPr/>
          <a:lstStyle/>
          <a:p>
            <a:endParaRPr lang="en-US"/>
          </a:p>
        </p:txBody>
      </p:sp>
      <p:pic>
        <p:nvPicPr>
          <p:cNvPr id="3" name="Picture 2" descr="A screenshot of a computer error&#10;&#10;Description automatically generated">
            <a:extLst>
              <a:ext uri="{FF2B5EF4-FFF2-40B4-BE49-F238E27FC236}">
                <a16:creationId xmlns:a16="http://schemas.microsoft.com/office/drawing/2014/main" id="{F0F95C36-EE39-36AC-E351-F6E15AA08D69}"/>
              </a:ext>
            </a:extLst>
          </p:cNvPr>
          <p:cNvPicPr>
            <a:picLocks noChangeAspect="1"/>
          </p:cNvPicPr>
          <p:nvPr/>
        </p:nvPicPr>
        <p:blipFill>
          <a:blip r:embed="rId2"/>
          <a:stretch>
            <a:fillRect/>
          </a:stretch>
        </p:blipFill>
        <p:spPr>
          <a:xfrm>
            <a:off x="14379" y="1189528"/>
            <a:ext cx="12177620" cy="4464567"/>
          </a:xfrm>
          <a:prstGeom prst="rect">
            <a:avLst/>
          </a:prstGeom>
        </p:spPr>
      </p:pic>
    </p:spTree>
    <p:extLst>
      <p:ext uri="{BB962C8B-B14F-4D97-AF65-F5344CB8AC3E}">
        <p14:creationId xmlns:p14="http://schemas.microsoft.com/office/powerpoint/2010/main" val="1962987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D89E-8068-F6C6-0B63-C59FBAF6B0A2}"/>
              </a:ext>
            </a:extLst>
          </p:cNvPr>
          <p:cNvSpPr>
            <a:spLocks noGrp="1"/>
          </p:cNvSpPr>
          <p:nvPr>
            <p:ph type="ctrTitle"/>
          </p:nvPr>
        </p:nvSpPr>
        <p:spPr>
          <a:xfrm>
            <a:off x="2082200" y="2645806"/>
            <a:ext cx="8027600" cy="1566388"/>
          </a:xfrm>
        </p:spPr>
        <p:txBody>
          <a:bodyPr/>
          <a:lstStyle/>
          <a:p>
            <a:r>
              <a:rPr lang="en-US" sz="9600" dirty="0" err="1"/>
              <a:t>dnstwist</a:t>
            </a:r>
          </a:p>
        </p:txBody>
      </p:sp>
    </p:spTree>
    <p:extLst>
      <p:ext uri="{BB962C8B-B14F-4D97-AF65-F5344CB8AC3E}">
        <p14:creationId xmlns:p14="http://schemas.microsoft.com/office/powerpoint/2010/main" val="697219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EF1302-7018-E265-1840-2A992065411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4C0CE990-1071-97B7-E00F-0F235DB3F1ED}"/>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0C6DE852-3135-EAC0-A36E-16A2D173284A}"/>
              </a:ext>
            </a:extLst>
          </p:cNvPr>
          <p:cNvSpPr>
            <a:spLocks noGrp="1"/>
          </p:cNvSpPr>
          <p:nvPr>
            <p:ph type="body" idx="2"/>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DA00A2CB-2DFE-719E-F3C5-4AF1DD13B122}"/>
              </a:ext>
            </a:extLst>
          </p:cNvPr>
          <p:cNvPicPr>
            <a:picLocks noChangeAspect="1"/>
          </p:cNvPicPr>
          <p:nvPr/>
        </p:nvPicPr>
        <p:blipFill>
          <a:blip r:embed="rId2"/>
          <a:stretch>
            <a:fillRect/>
          </a:stretch>
        </p:blipFill>
        <p:spPr>
          <a:xfrm>
            <a:off x="273171" y="11512"/>
            <a:ext cx="11674413" cy="6849355"/>
          </a:xfrm>
          <a:prstGeom prst="rect">
            <a:avLst/>
          </a:prstGeom>
        </p:spPr>
      </p:pic>
    </p:spTree>
    <p:extLst>
      <p:ext uri="{BB962C8B-B14F-4D97-AF65-F5344CB8AC3E}">
        <p14:creationId xmlns:p14="http://schemas.microsoft.com/office/powerpoint/2010/main" val="4211417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2A4800-19DD-F18E-F435-4E6CC97DEB8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4C6457C4-2354-C4B6-8443-F381A61F071B}"/>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4A5E062B-06D6-4D53-01C1-73771CC556D0}"/>
              </a:ext>
            </a:extLst>
          </p:cNvPr>
          <p:cNvSpPr>
            <a:spLocks noGrp="1"/>
          </p:cNvSpPr>
          <p:nvPr>
            <p:ph type="body" idx="2"/>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A83A9170-3B42-2265-59D8-0E9E61C71043}"/>
              </a:ext>
            </a:extLst>
          </p:cNvPr>
          <p:cNvPicPr>
            <a:picLocks noChangeAspect="1"/>
          </p:cNvPicPr>
          <p:nvPr/>
        </p:nvPicPr>
        <p:blipFill>
          <a:blip r:embed="rId2"/>
          <a:stretch>
            <a:fillRect/>
          </a:stretch>
        </p:blipFill>
        <p:spPr>
          <a:xfrm>
            <a:off x="445699" y="3090"/>
            <a:ext cx="11228716" cy="6851821"/>
          </a:xfrm>
          <a:prstGeom prst="rect">
            <a:avLst/>
          </a:prstGeom>
        </p:spPr>
      </p:pic>
    </p:spTree>
    <p:extLst>
      <p:ext uri="{BB962C8B-B14F-4D97-AF65-F5344CB8AC3E}">
        <p14:creationId xmlns:p14="http://schemas.microsoft.com/office/powerpoint/2010/main" val="79120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D89E-8068-F6C6-0B63-C59FBAF6B0A2}"/>
              </a:ext>
            </a:extLst>
          </p:cNvPr>
          <p:cNvSpPr>
            <a:spLocks noGrp="1"/>
          </p:cNvSpPr>
          <p:nvPr>
            <p:ph type="ctrTitle"/>
          </p:nvPr>
        </p:nvSpPr>
        <p:spPr>
          <a:xfrm>
            <a:off x="2082200" y="2645806"/>
            <a:ext cx="8027600" cy="1566388"/>
          </a:xfrm>
        </p:spPr>
        <p:txBody>
          <a:bodyPr/>
          <a:lstStyle/>
          <a:p>
            <a:r>
              <a:rPr lang="en-US" sz="9600" dirty="0" err="1"/>
              <a:t>dnsdumpster</a:t>
            </a:r>
            <a:endParaRPr lang="en-US" sz="9600" dirty="0"/>
          </a:p>
        </p:txBody>
      </p:sp>
    </p:spTree>
    <p:extLst>
      <p:ext uri="{BB962C8B-B14F-4D97-AF65-F5344CB8AC3E}">
        <p14:creationId xmlns:p14="http://schemas.microsoft.com/office/powerpoint/2010/main" val="248598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BEFD-48B7-9B3F-14E3-886A4B4DDAFE}"/>
              </a:ext>
            </a:extLst>
          </p:cNvPr>
          <p:cNvSpPr>
            <a:spLocks noGrp="1"/>
          </p:cNvSpPr>
          <p:nvPr>
            <p:ph type="title"/>
          </p:nvPr>
        </p:nvSpPr>
        <p:spPr/>
        <p:txBody>
          <a:bodyPr/>
          <a:lstStyle/>
          <a:p>
            <a:endParaRPr lang="en-US"/>
          </a:p>
        </p:txBody>
      </p:sp>
      <p:pic>
        <p:nvPicPr>
          <p:cNvPr id="3" name="Picture 2" descr="A map of the world&#10;&#10;Description automatically generated">
            <a:extLst>
              <a:ext uri="{FF2B5EF4-FFF2-40B4-BE49-F238E27FC236}">
                <a16:creationId xmlns:a16="http://schemas.microsoft.com/office/drawing/2014/main" id="{E7E38C7E-56D6-C1BB-933B-074824DC9BD5}"/>
              </a:ext>
            </a:extLst>
          </p:cNvPr>
          <p:cNvPicPr>
            <a:picLocks noChangeAspect="1"/>
          </p:cNvPicPr>
          <p:nvPr/>
        </p:nvPicPr>
        <p:blipFill>
          <a:blip r:embed="rId2"/>
          <a:stretch>
            <a:fillRect/>
          </a:stretch>
        </p:blipFill>
        <p:spPr>
          <a:xfrm>
            <a:off x="14378" y="655970"/>
            <a:ext cx="12177622" cy="5646702"/>
          </a:xfrm>
          <a:prstGeom prst="rect">
            <a:avLst/>
          </a:prstGeom>
        </p:spPr>
      </p:pic>
    </p:spTree>
    <p:extLst>
      <p:ext uri="{BB962C8B-B14F-4D97-AF65-F5344CB8AC3E}">
        <p14:creationId xmlns:p14="http://schemas.microsoft.com/office/powerpoint/2010/main" val="268329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F6F-F8B1-8605-9D8B-12D9E96511E6}"/>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81DE516-A351-9C27-0ADE-909765C1BA3D}"/>
              </a:ext>
            </a:extLst>
          </p:cNvPr>
          <p:cNvSpPr>
            <a:spLocks noGrp="1"/>
          </p:cNvSpPr>
          <p:nvPr>
            <p:ph type="body" idx="1"/>
          </p:nvPr>
        </p:nvSpPr>
        <p:spPr/>
        <p:txBody>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0847B396-5AE8-9D43-2887-D63DDA5ECB41}"/>
              </a:ext>
            </a:extLst>
          </p:cNvPr>
          <p:cNvPicPr>
            <a:picLocks noChangeAspect="1"/>
          </p:cNvPicPr>
          <p:nvPr/>
        </p:nvPicPr>
        <p:blipFill>
          <a:blip r:embed="rId2"/>
          <a:stretch>
            <a:fillRect/>
          </a:stretch>
        </p:blipFill>
        <p:spPr>
          <a:xfrm>
            <a:off x="14379" y="269293"/>
            <a:ext cx="12177620" cy="3860887"/>
          </a:xfrm>
          <a:prstGeom prst="rect">
            <a:avLst/>
          </a:prstGeom>
        </p:spPr>
      </p:pic>
    </p:spTree>
    <p:extLst>
      <p:ext uri="{BB962C8B-B14F-4D97-AF65-F5344CB8AC3E}">
        <p14:creationId xmlns:p14="http://schemas.microsoft.com/office/powerpoint/2010/main" val="2125619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EC50-93C9-2C9C-DF1D-BC2B939B321E}"/>
              </a:ext>
            </a:extLst>
          </p:cNvPr>
          <p:cNvSpPr>
            <a:spLocks noGrp="1"/>
          </p:cNvSpPr>
          <p:nvPr>
            <p:ph type="title"/>
          </p:nvPr>
        </p:nvSpPr>
        <p:spPr/>
        <p:txBody>
          <a:bodyPr/>
          <a:lstStyle/>
          <a:p>
            <a:endParaRPr lang="en-US"/>
          </a:p>
        </p:txBody>
      </p:sp>
      <p:pic>
        <p:nvPicPr>
          <p:cNvPr id="3" name="Picture 2" descr="A screenshot of a computer program&#10;&#10;Description automatically generated">
            <a:extLst>
              <a:ext uri="{FF2B5EF4-FFF2-40B4-BE49-F238E27FC236}">
                <a16:creationId xmlns:a16="http://schemas.microsoft.com/office/drawing/2014/main" id="{DCA62510-656B-1880-604A-DA5EB86310C0}"/>
              </a:ext>
            </a:extLst>
          </p:cNvPr>
          <p:cNvPicPr>
            <a:picLocks noChangeAspect="1"/>
          </p:cNvPicPr>
          <p:nvPr/>
        </p:nvPicPr>
        <p:blipFill>
          <a:blip r:embed="rId2"/>
          <a:stretch>
            <a:fillRect/>
          </a:stretch>
        </p:blipFill>
        <p:spPr>
          <a:xfrm>
            <a:off x="2" y="4474"/>
            <a:ext cx="12191998" cy="6849054"/>
          </a:xfrm>
          <a:prstGeom prst="rect">
            <a:avLst/>
          </a:prstGeom>
        </p:spPr>
      </p:pic>
    </p:spTree>
    <p:extLst>
      <p:ext uri="{BB962C8B-B14F-4D97-AF65-F5344CB8AC3E}">
        <p14:creationId xmlns:p14="http://schemas.microsoft.com/office/powerpoint/2010/main" val="77148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0AB2AA-2E2A-B515-D91A-A1E5401B3B9E}"/>
              </a:ext>
            </a:extLst>
          </p:cNvPr>
          <p:cNvSpPr>
            <a:spLocks noGrp="1"/>
          </p:cNvSpPr>
          <p:nvPr>
            <p:ph type="body" idx="1"/>
          </p:nvPr>
        </p:nvSpPr>
        <p:spPr>
          <a:xfrm>
            <a:off x="825100" y="1347505"/>
            <a:ext cx="9341908" cy="4440195"/>
          </a:xfrm>
        </p:spPr>
        <p:txBody>
          <a:bodyPr/>
          <a:lstStyle/>
          <a:p>
            <a:pPr marL="608965" indent="-456565"/>
            <a:r>
              <a:rPr lang="en-US" sz="2400"/>
              <a:t>Detected on September 10th</a:t>
            </a:r>
          </a:p>
          <a:p>
            <a:pPr marL="608965" indent="-456565"/>
            <a:r>
              <a:rPr lang="en-US" sz="2400"/>
              <a:t>One day after detection, MGM put out a statement that acknowledging that a "cyber security incident" had affected some of their systems</a:t>
            </a:r>
          </a:p>
          <a:p>
            <a:pPr marL="608965" indent="-456565"/>
            <a:r>
              <a:rPr lang="en-US" sz="2400"/>
              <a:t>Attack was claimed by hacker group Scattered Spider. Experts believe Scattered Spider collaborated with ALPHV to carry out their attack</a:t>
            </a:r>
          </a:p>
          <a:p>
            <a:pPr marL="608965" indent="-456565"/>
            <a:r>
              <a:rPr lang="en-US" sz="2400"/>
              <a:t>Scattered Spider is notorious for its expertise in social engineering attacks, in this case the method used was vishing</a:t>
            </a:r>
          </a:p>
          <a:p>
            <a:pPr marL="608965" indent="-456565"/>
            <a:r>
              <a:rPr lang="en-US" sz="2400"/>
              <a:t>ALPHV, also known as </a:t>
            </a:r>
            <a:r>
              <a:rPr lang="en-US" sz="2400" err="1"/>
              <a:t>BlackCat</a:t>
            </a:r>
            <a:r>
              <a:rPr lang="en-US" sz="2400"/>
              <a:t>, provides RaaS (Ransomware as a Service)</a:t>
            </a:r>
          </a:p>
          <a:p>
            <a:pPr marL="608965" indent="-456565"/>
            <a:endParaRPr lang="en-US" sz="2400"/>
          </a:p>
        </p:txBody>
      </p:sp>
      <p:sp>
        <p:nvSpPr>
          <p:cNvPr id="2" name="Title 1">
            <a:extLst>
              <a:ext uri="{FF2B5EF4-FFF2-40B4-BE49-F238E27FC236}">
                <a16:creationId xmlns:a16="http://schemas.microsoft.com/office/drawing/2014/main" id="{C0CAC346-78CF-CD2B-D8BF-2AE890E9E28C}"/>
              </a:ext>
            </a:extLst>
          </p:cNvPr>
          <p:cNvSpPr>
            <a:spLocks noGrp="1"/>
          </p:cNvSpPr>
          <p:nvPr>
            <p:ph type="ctrTitle"/>
          </p:nvPr>
        </p:nvSpPr>
        <p:spPr/>
        <p:txBody>
          <a:bodyPr/>
          <a:lstStyle/>
          <a:p>
            <a:r>
              <a:rPr lang="en-US" sz="4400"/>
              <a:t>2023</a:t>
            </a:r>
          </a:p>
        </p:txBody>
      </p:sp>
    </p:spTree>
    <p:extLst>
      <p:ext uri="{BB962C8B-B14F-4D97-AF65-F5344CB8AC3E}">
        <p14:creationId xmlns:p14="http://schemas.microsoft.com/office/powerpoint/2010/main" val="292037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4C70-5F8E-18E7-8DD1-8A8D5E537FAC}"/>
              </a:ext>
            </a:extLst>
          </p:cNvPr>
          <p:cNvSpPr>
            <a:spLocks noGrp="1"/>
          </p:cNvSpPr>
          <p:nvPr>
            <p:ph type="title"/>
          </p:nvPr>
        </p:nvSpPr>
        <p:spPr/>
        <p:txBody>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F57B8B2F-0465-146D-A01A-C9748CCBD795}"/>
              </a:ext>
            </a:extLst>
          </p:cNvPr>
          <p:cNvPicPr>
            <a:picLocks noChangeAspect="1"/>
          </p:cNvPicPr>
          <p:nvPr/>
        </p:nvPicPr>
        <p:blipFill>
          <a:blip r:embed="rId2"/>
          <a:stretch>
            <a:fillRect/>
          </a:stretch>
        </p:blipFill>
        <p:spPr>
          <a:xfrm>
            <a:off x="28756" y="3966"/>
            <a:ext cx="12163243" cy="6850067"/>
          </a:xfrm>
          <a:prstGeom prst="rect">
            <a:avLst/>
          </a:prstGeom>
        </p:spPr>
      </p:pic>
    </p:spTree>
    <p:extLst>
      <p:ext uri="{BB962C8B-B14F-4D97-AF65-F5344CB8AC3E}">
        <p14:creationId xmlns:p14="http://schemas.microsoft.com/office/powerpoint/2010/main" val="367764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BA8C3D-8BDC-0848-2BE4-966038ECE039}"/>
              </a:ext>
            </a:extLst>
          </p:cNvPr>
          <p:cNvSpPr>
            <a:spLocks noGrp="1"/>
          </p:cNvSpPr>
          <p:nvPr>
            <p:ph type="body" idx="1"/>
          </p:nvPr>
        </p:nvSpPr>
        <p:spPr/>
        <p:txBody>
          <a:bodyPr/>
          <a:lstStyle/>
          <a:p>
            <a:pPr marL="608965" indent="-389255"/>
            <a:r>
              <a:rPr lang="en-US" sz="2400">
                <a:hlinkClick r:id="rId2"/>
              </a:rPr>
              <a:t>https://www.cshub.com/attacks/news/a-full-timeline-of-the-mgm-resorts-cyber-attack</a:t>
            </a:r>
            <a:endParaRPr lang="en-US" sz="2400"/>
          </a:p>
          <a:p>
            <a:pPr marL="608965" indent="-389255"/>
            <a:r>
              <a:rPr lang="en-US" sz="2400">
                <a:hlinkClick r:id="rId3"/>
              </a:rPr>
              <a:t>https://thrivedx.com/resources/article/investigating-the-mgm-cyberattack-how-social-engineering-and-a-help-desk-put-the-whole-strip-at-risk</a:t>
            </a:r>
            <a:endParaRPr lang="en-US" sz="2400"/>
          </a:p>
          <a:p>
            <a:pPr marL="608965" indent="-389255"/>
            <a:r>
              <a:rPr lang="en-US" sz="2400">
                <a:hlinkClick r:id="rId4"/>
              </a:rPr>
              <a:t>https://inszoneinsurance.com/blog/cyberattack-mgm-resort-explained</a:t>
            </a:r>
            <a:r>
              <a:rPr lang="en-US" sz="2400"/>
              <a:t> </a:t>
            </a:r>
          </a:p>
        </p:txBody>
      </p:sp>
      <p:sp>
        <p:nvSpPr>
          <p:cNvPr id="2" name="Title 1">
            <a:extLst>
              <a:ext uri="{FF2B5EF4-FFF2-40B4-BE49-F238E27FC236}">
                <a16:creationId xmlns:a16="http://schemas.microsoft.com/office/drawing/2014/main" id="{1C287B91-A257-5D8A-1F9B-C1783AC9C1BC}"/>
              </a:ext>
            </a:extLst>
          </p:cNvPr>
          <p:cNvSpPr>
            <a:spLocks noGrp="1"/>
          </p:cNvSpPr>
          <p:nvPr>
            <p:ph type="ctrTitle"/>
          </p:nvPr>
        </p:nvSpPr>
        <p:spPr/>
        <p:txBody>
          <a:bodyPr/>
          <a:lstStyle/>
          <a:p>
            <a:r>
              <a:rPr lang="en-US"/>
              <a:t>Sources</a:t>
            </a:r>
          </a:p>
        </p:txBody>
      </p:sp>
      <p:sp>
        <p:nvSpPr>
          <p:cNvPr id="5" name="Text Placeholder 4">
            <a:extLst>
              <a:ext uri="{FF2B5EF4-FFF2-40B4-BE49-F238E27FC236}">
                <a16:creationId xmlns:a16="http://schemas.microsoft.com/office/drawing/2014/main" id="{8B1FC882-1121-E5DE-B734-6BB126E83DDA}"/>
              </a:ext>
            </a:extLst>
          </p:cNvPr>
          <p:cNvSpPr>
            <a:spLocks noGrp="1"/>
          </p:cNvSpPr>
          <p:nvPr>
            <p:ph type="body" idx="2"/>
          </p:nvPr>
        </p:nvSpPr>
        <p:spPr/>
        <p:txBody>
          <a:bodyPr/>
          <a:lstStyle/>
          <a:p>
            <a:pPr marL="608965" indent="-389255"/>
            <a:r>
              <a:rPr lang="en-US" sz="2400">
                <a:hlinkClick r:id="rId5"/>
              </a:rPr>
              <a:t>https://westoahu.hawaii.edu/cyber/global-weekly-exec-summary/alphv-hackers-reveal-details-of-mgm-cyber-attack/</a:t>
            </a:r>
            <a:endParaRPr lang="en-US" sz="2400"/>
          </a:p>
          <a:p>
            <a:pPr marL="608965" indent="-389255"/>
            <a:r>
              <a:rPr lang="en-US" sz="2400">
                <a:hlinkClick r:id="rId6"/>
              </a:rPr>
              <a:t>https://industrial-software.com/community/news/in-depth-analysis-of-the-2023-mgm-resorts-cyberattack-virsec-systems-blog/</a:t>
            </a:r>
            <a:endParaRPr lang="en-US" sz="2400"/>
          </a:p>
          <a:p>
            <a:pPr marL="608965" indent="-389255"/>
            <a:r>
              <a:rPr lang="en-US" sz="2400">
                <a:hlinkClick r:id="rId7"/>
              </a:rPr>
              <a:t>https://www.youtube.com/watch?v=HY5ZGLm6I1s</a:t>
            </a:r>
            <a:r>
              <a:rPr lang="en-US" sz="2400"/>
              <a:t> </a:t>
            </a:r>
          </a:p>
        </p:txBody>
      </p:sp>
    </p:spTree>
    <p:extLst>
      <p:ext uri="{BB962C8B-B14F-4D97-AF65-F5344CB8AC3E}">
        <p14:creationId xmlns:p14="http://schemas.microsoft.com/office/powerpoint/2010/main" val="122312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C265F2-226A-C3D4-A2BE-670162A18BAE}"/>
              </a:ext>
            </a:extLst>
          </p:cNvPr>
          <p:cNvSpPr>
            <a:spLocks noGrp="1"/>
          </p:cNvSpPr>
          <p:nvPr>
            <p:ph type="body" idx="1"/>
          </p:nvPr>
        </p:nvSpPr>
        <p:spPr>
          <a:xfrm>
            <a:off x="825100" y="1850712"/>
            <a:ext cx="9270022" cy="3692572"/>
          </a:xfrm>
        </p:spPr>
        <p:txBody>
          <a:bodyPr/>
          <a:lstStyle/>
          <a:p>
            <a:pPr marL="608965" indent="-456565"/>
            <a:r>
              <a:rPr lang="en-US" sz="2400"/>
              <a:t>Three days prior to the attack, Caesar's Entertainment was also the target of a cyber attack by the same group. They paid $15 million of the $30 million ransom to Scattered Spider</a:t>
            </a:r>
          </a:p>
          <a:p>
            <a:pPr marL="608965" indent="-456565"/>
            <a:endParaRPr lang="en-US" sz="2400"/>
          </a:p>
          <a:p>
            <a:pPr marL="608965" indent="-456565"/>
            <a:r>
              <a:rPr lang="en-US" sz="2400"/>
              <a:t>8 days after the attack on MGM, OKTA confirmed that 5 of its clients, including MGM Resorts and Caesar Entertainment, had been breached since August. The names of all companies attacked were not disclosed, but were allegedly within the manufacturing, retail, and technology sectors.</a:t>
            </a:r>
          </a:p>
        </p:txBody>
      </p:sp>
      <p:sp>
        <p:nvSpPr>
          <p:cNvPr id="2" name="Title 1">
            <a:extLst>
              <a:ext uri="{FF2B5EF4-FFF2-40B4-BE49-F238E27FC236}">
                <a16:creationId xmlns:a16="http://schemas.microsoft.com/office/drawing/2014/main" id="{B234B251-6D9D-6E36-7985-91C55601A9A0}"/>
              </a:ext>
            </a:extLst>
          </p:cNvPr>
          <p:cNvSpPr>
            <a:spLocks noGrp="1"/>
          </p:cNvSpPr>
          <p:nvPr>
            <p:ph type="ctrTitle"/>
          </p:nvPr>
        </p:nvSpPr>
        <p:spPr/>
        <p:txBody>
          <a:bodyPr/>
          <a:lstStyle/>
          <a:p>
            <a:r>
              <a:rPr lang="en-US" sz="4400"/>
              <a:t>2023</a:t>
            </a:r>
          </a:p>
        </p:txBody>
      </p:sp>
    </p:spTree>
    <p:extLst>
      <p:ext uri="{BB962C8B-B14F-4D97-AF65-F5344CB8AC3E}">
        <p14:creationId xmlns:p14="http://schemas.microsoft.com/office/powerpoint/2010/main" val="33216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47114B-473C-3153-433F-9C386C30DCF0}"/>
              </a:ext>
            </a:extLst>
          </p:cNvPr>
          <p:cNvSpPr>
            <a:spLocks noGrp="1"/>
          </p:cNvSpPr>
          <p:nvPr>
            <p:ph type="body" idx="1"/>
          </p:nvPr>
        </p:nvSpPr>
        <p:spPr>
          <a:xfrm>
            <a:off x="825100" y="1318750"/>
            <a:ext cx="9629456" cy="4569591"/>
          </a:xfrm>
        </p:spPr>
        <p:txBody>
          <a:bodyPr/>
          <a:lstStyle/>
          <a:p>
            <a:pPr marL="608965" indent="-456565"/>
            <a:r>
              <a:rPr lang="en-US" sz="2400"/>
              <a:t>Scattered Spider used LinkedIn to gather information about current employees</a:t>
            </a:r>
          </a:p>
          <a:p>
            <a:pPr marL="608965" indent="-456565"/>
            <a:r>
              <a:rPr lang="en-US" sz="2400"/>
              <a:t>Using this information, they called the help desk for assistance logging into "their" accounts</a:t>
            </a:r>
          </a:p>
          <a:p>
            <a:pPr marL="608965" indent="-456565"/>
            <a:r>
              <a:rPr lang="en-US" sz="2400"/>
              <a:t>These accounts allowed the hackers administrative privileges to MGM's Okta and Azure tenant environments</a:t>
            </a:r>
          </a:p>
          <a:p>
            <a:pPr marL="608965" indent="-456565"/>
            <a:r>
              <a:rPr lang="en-US" sz="2400"/>
              <a:t>In order to maintain access in case of detection, Scattered Spider established a secondary identity provider (IDP) which submitted authenticated requests to Okta</a:t>
            </a:r>
          </a:p>
          <a:p>
            <a:pPr marL="608965" indent="-456565"/>
            <a:r>
              <a:rPr lang="en-US" sz="2400"/>
              <a:t>This was confirmed by David Bradbury, Okta's chief security officer</a:t>
            </a:r>
          </a:p>
        </p:txBody>
      </p:sp>
      <p:sp>
        <p:nvSpPr>
          <p:cNvPr id="2" name="Title 1">
            <a:extLst>
              <a:ext uri="{FF2B5EF4-FFF2-40B4-BE49-F238E27FC236}">
                <a16:creationId xmlns:a16="http://schemas.microsoft.com/office/drawing/2014/main" id="{8415166F-D868-6E4B-DB35-BB8033E3FB32}"/>
              </a:ext>
            </a:extLst>
          </p:cNvPr>
          <p:cNvSpPr>
            <a:spLocks noGrp="1"/>
          </p:cNvSpPr>
          <p:nvPr>
            <p:ph type="ctrTitle"/>
          </p:nvPr>
        </p:nvSpPr>
        <p:spPr/>
        <p:txBody>
          <a:bodyPr/>
          <a:lstStyle/>
          <a:p>
            <a:r>
              <a:rPr lang="en-US" sz="4400"/>
              <a:t>2023</a:t>
            </a:r>
          </a:p>
        </p:txBody>
      </p:sp>
    </p:spTree>
    <p:extLst>
      <p:ext uri="{BB962C8B-B14F-4D97-AF65-F5344CB8AC3E}">
        <p14:creationId xmlns:p14="http://schemas.microsoft.com/office/powerpoint/2010/main" val="412121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3D4B71-3411-4656-94BC-D2362C381D4B}"/>
              </a:ext>
            </a:extLst>
          </p:cNvPr>
          <p:cNvSpPr>
            <a:spLocks noGrp="1"/>
          </p:cNvSpPr>
          <p:nvPr>
            <p:ph type="body" idx="1"/>
          </p:nvPr>
        </p:nvSpPr>
        <p:spPr>
          <a:xfrm>
            <a:off x="825100" y="1491278"/>
            <a:ext cx="9284400" cy="3534422"/>
          </a:xfrm>
        </p:spPr>
        <p:txBody>
          <a:bodyPr/>
          <a:lstStyle/>
          <a:p>
            <a:pPr marL="608965" indent="-456565"/>
            <a:r>
              <a:rPr lang="en-US" sz="2400"/>
              <a:t>MGM's security team noticed unusual activity and began to shut down Okta Sync servers and other key infrastructure components in an attempt to prevent escalation of the attack</a:t>
            </a:r>
          </a:p>
          <a:p>
            <a:pPr marL="608965" indent="-456565"/>
            <a:endParaRPr lang="en-US" sz="2400"/>
          </a:p>
          <a:p>
            <a:pPr marL="608965" indent="-456565"/>
            <a:r>
              <a:rPr lang="en-US" sz="2400"/>
              <a:t>With the remaining access, the attackers employed ransomware to over 100 hypervisors in the network</a:t>
            </a:r>
          </a:p>
          <a:p>
            <a:pPr marL="608965" indent="-456565"/>
            <a:endParaRPr lang="en-US" sz="2400"/>
          </a:p>
          <a:p>
            <a:pPr marL="608965" indent="-456565"/>
            <a:r>
              <a:rPr lang="en-US" sz="2400"/>
              <a:t>MGM, unlike Caesar's Entertainment, decided not to pay the ransom</a:t>
            </a:r>
          </a:p>
          <a:p>
            <a:pPr marL="608965" indent="-456565"/>
            <a:endParaRPr lang="en-US" sz="2400"/>
          </a:p>
        </p:txBody>
      </p:sp>
      <p:sp>
        <p:nvSpPr>
          <p:cNvPr id="2" name="Title 1">
            <a:extLst>
              <a:ext uri="{FF2B5EF4-FFF2-40B4-BE49-F238E27FC236}">
                <a16:creationId xmlns:a16="http://schemas.microsoft.com/office/drawing/2014/main" id="{F4B78C9B-20B3-02FB-BA68-A629AAA8447F}"/>
              </a:ext>
            </a:extLst>
          </p:cNvPr>
          <p:cNvSpPr>
            <a:spLocks noGrp="1"/>
          </p:cNvSpPr>
          <p:nvPr>
            <p:ph type="ctrTitle"/>
          </p:nvPr>
        </p:nvSpPr>
        <p:spPr/>
        <p:txBody>
          <a:bodyPr/>
          <a:lstStyle/>
          <a:p>
            <a:r>
              <a:rPr lang="en-US" sz="4400"/>
              <a:t>2023</a:t>
            </a:r>
          </a:p>
        </p:txBody>
      </p:sp>
    </p:spTree>
    <p:extLst>
      <p:ext uri="{BB962C8B-B14F-4D97-AF65-F5344CB8AC3E}">
        <p14:creationId xmlns:p14="http://schemas.microsoft.com/office/powerpoint/2010/main" val="29550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9D3C3-C38E-C967-82F5-79003384C36F}"/>
              </a:ext>
            </a:extLst>
          </p:cNvPr>
          <p:cNvSpPr>
            <a:spLocks noGrp="1"/>
          </p:cNvSpPr>
          <p:nvPr>
            <p:ph type="body" idx="1"/>
          </p:nvPr>
        </p:nvSpPr>
        <p:spPr>
          <a:xfrm>
            <a:off x="825100" y="1462523"/>
            <a:ext cx="8953720" cy="4167026"/>
          </a:xfrm>
        </p:spPr>
        <p:txBody>
          <a:bodyPr/>
          <a:lstStyle/>
          <a:p>
            <a:pPr marL="608965" indent="-456565"/>
            <a:r>
              <a:rPr lang="en-US" sz="2400"/>
              <a:t>MGM shut some systems down for 10 days in response</a:t>
            </a:r>
          </a:p>
          <a:p>
            <a:pPr marL="608965" indent="-456565"/>
            <a:r>
              <a:rPr lang="en-US" sz="2400"/>
              <a:t>Customers were unable to make credit card transactions or use ATMs, and some reported they were unable to enter hotel rooms</a:t>
            </a:r>
          </a:p>
          <a:p>
            <a:pPr marL="608965" indent="-456565"/>
            <a:r>
              <a:rPr lang="en-US" sz="2400"/>
              <a:t>After the breach, MGM spent roughly 10 million on IT consulting services and legal fees</a:t>
            </a:r>
          </a:p>
          <a:p>
            <a:pPr marL="608965" indent="-456565"/>
            <a:r>
              <a:rPr lang="en-US" sz="2400"/>
              <a:t>MGM stated that no bank account numbers or payment card information was stolen; however, hackers were able to obtain a wealth of personal information including names, driver's license numbers, social security numbers, and passport numbers</a:t>
            </a:r>
          </a:p>
        </p:txBody>
      </p:sp>
      <p:sp>
        <p:nvSpPr>
          <p:cNvPr id="2" name="Title 1">
            <a:extLst>
              <a:ext uri="{FF2B5EF4-FFF2-40B4-BE49-F238E27FC236}">
                <a16:creationId xmlns:a16="http://schemas.microsoft.com/office/drawing/2014/main" id="{1B46DE63-5384-E095-EE3B-46F9F197C3F3}"/>
              </a:ext>
            </a:extLst>
          </p:cNvPr>
          <p:cNvSpPr>
            <a:spLocks noGrp="1"/>
          </p:cNvSpPr>
          <p:nvPr>
            <p:ph type="ctrTitle"/>
          </p:nvPr>
        </p:nvSpPr>
        <p:spPr/>
        <p:txBody>
          <a:bodyPr/>
          <a:lstStyle/>
          <a:p>
            <a:r>
              <a:rPr lang="en-US" sz="4400"/>
              <a:t>2023</a:t>
            </a:r>
          </a:p>
        </p:txBody>
      </p:sp>
    </p:spTree>
    <p:extLst>
      <p:ext uri="{BB962C8B-B14F-4D97-AF65-F5344CB8AC3E}">
        <p14:creationId xmlns:p14="http://schemas.microsoft.com/office/powerpoint/2010/main" val="360988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9D3C3-C38E-C967-82F5-79003384C36F}"/>
              </a:ext>
            </a:extLst>
          </p:cNvPr>
          <p:cNvSpPr>
            <a:spLocks noGrp="1"/>
          </p:cNvSpPr>
          <p:nvPr>
            <p:ph type="body" idx="1"/>
          </p:nvPr>
        </p:nvSpPr>
        <p:spPr>
          <a:xfrm>
            <a:off x="825100" y="1462522"/>
            <a:ext cx="8953720" cy="4846577"/>
          </a:xfrm>
        </p:spPr>
        <p:txBody>
          <a:bodyPr/>
          <a:lstStyle/>
          <a:p>
            <a:pPr marL="608965" indent="-456565"/>
            <a:r>
              <a:rPr lang="en-US" sz="2400" dirty="0"/>
              <a:t>September 7</a:t>
            </a:r>
            <a:r>
              <a:rPr lang="en-US" sz="2400" baseline="30000" dirty="0"/>
              <a:t>th</a:t>
            </a:r>
            <a:r>
              <a:rPr lang="en-US" sz="2400" dirty="0"/>
              <a:t> - The attack occurred no later than September 7</a:t>
            </a:r>
            <a:r>
              <a:rPr lang="en-US" sz="2400" baseline="30000" dirty="0"/>
              <a:t>th</a:t>
            </a:r>
            <a:r>
              <a:rPr lang="en-US" sz="2400" dirty="0"/>
              <a:t> with the group most likely scouting the company beforehand</a:t>
            </a:r>
          </a:p>
          <a:p>
            <a:pPr marL="608965" indent="-456565"/>
            <a:r>
              <a:rPr lang="en-US" sz="2400" dirty="0"/>
              <a:t>September 11</a:t>
            </a:r>
            <a:r>
              <a:rPr lang="en-US" sz="2400" baseline="30000" dirty="0"/>
              <a:t>th</a:t>
            </a:r>
            <a:r>
              <a:rPr lang="en-US" sz="2400" dirty="0"/>
              <a:t> –MGM takes some of their systems offline and their websites are down</a:t>
            </a:r>
          </a:p>
          <a:p>
            <a:pPr marL="608965" indent="-456565"/>
            <a:r>
              <a:rPr lang="en-US" sz="2400" dirty="0"/>
              <a:t>September 11</a:t>
            </a:r>
            <a:r>
              <a:rPr lang="en-US" sz="2400" baseline="30000" dirty="0"/>
              <a:t>th </a:t>
            </a:r>
            <a:r>
              <a:rPr lang="en-US" sz="2400" dirty="0"/>
              <a:t>– MGM puts out a statement saying that a cyber security incident has occurred it</a:t>
            </a:r>
          </a:p>
          <a:p>
            <a:pPr marL="608965" indent="-456565"/>
            <a:r>
              <a:rPr lang="en-US" sz="2400" dirty="0"/>
              <a:t>September 11</a:t>
            </a:r>
            <a:r>
              <a:rPr lang="en-US" sz="2400" baseline="30000" dirty="0"/>
              <a:t>th</a:t>
            </a:r>
            <a:r>
              <a:rPr lang="en-US" sz="2400" dirty="0"/>
              <a:t> – It was also determined later that customer and employee information was attained on this day</a:t>
            </a:r>
          </a:p>
          <a:p>
            <a:pPr marL="608965" indent="-456565"/>
            <a:r>
              <a:rPr lang="en-US" sz="2400" dirty="0"/>
              <a:t>September 12</a:t>
            </a:r>
            <a:r>
              <a:rPr lang="en-US" sz="2400" baseline="30000" dirty="0"/>
              <a:t>th</a:t>
            </a:r>
            <a:r>
              <a:rPr lang="en-US" sz="2400" dirty="0"/>
              <a:t> – Guest start to file complaints about booking and MGM’s website being down</a:t>
            </a:r>
          </a:p>
          <a:p>
            <a:pPr marL="608965" indent="-456565"/>
            <a:r>
              <a:rPr lang="en-US" sz="2400" dirty="0"/>
              <a:t>September 14</a:t>
            </a:r>
            <a:r>
              <a:rPr lang="en-US" sz="2400" baseline="30000" dirty="0"/>
              <a:t>th</a:t>
            </a:r>
            <a:r>
              <a:rPr lang="en-US" sz="2400" dirty="0"/>
              <a:t> – ALPHV puts out a statement pertaining to the MGM breach</a:t>
            </a:r>
          </a:p>
          <a:p>
            <a:pPr marL="608965" indent="-456565"/>
            <a:endParaRPr lang="en-US" sz="2400" dirty="0"/>
          </a:p>
        </p:txBody>
      </p:sp>
      <p:sp>
        <p:nvSpPr>
          <p:cNvPr id="2" name="Title 1">
            <a:extLst>
              <a:ext uri="{FF2B5EF4-FFF2-40B4-BE49-F238E27FC236}">
                <a16:creationId xmlns:a16="http://schemas.microsoft.com/office/drawing/2014/main" id="{1B46DE63-5384-E095-EE3B-46F9F197C3F3}"/>
              </a:ext>
            </a:extLst>
          </p:cNvPr>
          <p:cNvSpPr>
            <a:spLocks noGrp="1"/>
          </p:cNvSpPr>
          <p:nvPr>
            <p:ph type="ctrTitle"/>
          </p:nvPr>
        </p:nvSpPr>
        <p:spPr>
          <a:xfrm>
            <a:off x="825100" y="548900"/>
            <a:ext cx="8138810" cy="770400"/>
          </a:xfrm>
        </p:spPr>
        <p:txBody>
          <a:bodyPr/>
          <a:lstStyle/>
          <a:p>
            <a:r>
              <a:rPr lang="en-US" sz="4400" dirty="0"/>
              <a:t>Timeline for MGM 2023 Breach</a:t>
            </a:r>
          </a:p>
        </p:txBody>
      </p:sp>
    </p:spTree>
    <p:extLst>
      <p:ext uri="{BB962C8B-B14F-4D97-AF65-F5344CB8AC3E}">
        <p14:creationId xmlns:p14="http://schemas.microsoft.com/office/powerpoint/2010/main" val="6296261"/>
      </p:ext>
    </p:extLst>
  </p:cSld>
  <p:clrMapOvr>
    <a:masterClrMapping/>
  </p:clrMapOvr>
</p:sld>
</file>

<file path=ppt/theme/theme1.xml><?xml version="1.0" encoding="utf-8"?>
<a:theme xmlns:a="http://schemas.openxmlformats.org/drawingml/2006/main" name="Data Science Consulting by Slidesgo">
  <a:themeElements>
    <a:clrScheme name="Simple Light">
      <a:dk1>
        <a:srgbClr val="1A5E8F"/>
      </a:dk1>
      <a:lt1>
        <a:srgbClr val="FFFFFF"/>
      </a:lt1>
      <a:dk2>
        <a:srgbClr val="002845"/>
      </a:dk2>
      <a:lt2>
        <a:srgbClr val="FFD6E1"/>
      </a:lt2>
      <a:accent1>
        <a:srgbClr val="E898AC"/>
      </a:accent1>
      <a:accent2>
        <a:srgbClr val="00CFCC"/>
      </a:accent2>
      <a:accent3>
        <a:srgbClr val="FF9973"/>
      </a:accent3>
      <a:accent4>
        <a:srgbClr val="F64975"/>
      </a:accent4>
      <a:accent5>
        <a:srgbClr val="5EFFFD"/>
      </a:accent5>
      <a:accent6>
        <a:srgbClr val="FC723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23FB0FCEC9FE42A2B97A75BED4C7F6" ma:contentTypeVersion="4" ma:contentTypeDescription="Create a new document." ma:contentTypeScope="" ma:versionID="8ea0a6c70e331a33ade10e1e69154dc9">
  <xsd:schema xmlns:xsd="http://www.w3.org/2001/XMLSchema" xmlns:xs="http://www.w3.org/2001/XMLSchema" xmlns:p="http://schemas.microsoft.com/office/2006/metadata/properties" xmlns:ns3="3e472ee5-03aa-459c-b365-431300dadccd" targetNamespace="http://schemas.microsoft.com/office/2006/metadata/properties" ma:root="true" ma:fieldsID="0f46df70767c1709207746eeb0494061" ns3:_="">
    <xsd:import namespace="3e472ee5-03aa-459c-b365-431300dadc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72ee5-03aa-459c-b365-431300dadc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1C9729-2E8C-453D-9C91-185D4E8D4B2D}">
  <ds:schemaRefs>
    <ds:schemaRef ds:uri="3e472ee5-03aa-459c-b365-431300dadc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371126-22DF-4959-BB0A-AC66381CCFD2}">
  <ds:schemaRefs>
    <ds:schemaRef ds:uri="http://schemas.microsoft.com/sharepoint/v3/contenttype/forms"/>
  </ds:schemaRefs>
</ds:datastoreItem>
</file>

<file path=customXml/itemProps3.xml><?xml version="1.0" encoding="utf-8"?>
<ds:datastoreItem xmlns:ds="http://schemas.openxmlformats.org/officeDocument/2006/customXml" ds:itemID="{F57C8BB4-1669-426E-8F2E-E0071DB8E7A6}">
  <ds:schemaRefs>
    <ds:schemaRef ds:uri="3e472ee5-03aa-459c-b365-431300dadccd"/>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dcmityp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Data Science Consulting _ by Slidesgo</Template>
  <TotalTime>0</TotalTime>
  <Words>735</Words>
  <Application>Microsoft Office PowerPoint</Application>
  <PresentationFormat>Widescreen</PresentationFormat>
  <Paragraphs>64</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Data Science Consulting by Slidesgo</vt:lpstr>
      <vt:lpstr>Slidesgo Final Pages</vt:lpstr>
      <vt:lpstr>MGM Resorts</vt:lpstr>
      <vt:lpstr>About MGM Resorts</vt:lpstr>
      <vt:lpstr>Prior to 2023 breach</vt:lpstr>
      <vt:lpstr>2023</vt:lpstr>
      <vt:lpstr>2023</vt:lpstr>
      <vt:lpstr>2023</vt:lpstr>
      <vt:lpstr>2023</vt:lpstr>
      <vt:lpstr>2023</vt:lpstr>
      <vt:lpstr>Timeline for MGM 2023 Breach</vt:lpstr>
      <vt:lpstr>PowerPoint Presentation</vt:lpstr>
      <vt:lpstr>Statements</vt:lpstr>
      <vt:lpstr>Nist Framework 2.0</vt:lpstr>
      <vt:lpstr>Nuclei</vt:lpstr>
      <vt:lpstr>NMAP</vt:lpstr>
      <vt:lpstr>PowerPoint Presentation</vt:lpstr>
      <vt:lpstr>PowerPoint Presentation</vt:lpstr>
      <vt:lpstr>Zenmap</vt:lpstr>
      <vt:lpstr>PowerPoint Presentation</vt:lpstr>
      <vt:lpstr>PowerPoint Presentation</vt:lpstr>
      <vt:lpstr>PowerPoint Presentation</vt:lpstr>
      <vt:lpstr>PowerPoint Presentation</vt:lpstr>
      <vt:lpstr>AMASS </vt:lpstr>
      <vt:lpstr>PowerPoint Presentation</vt:lpstr>
      <vt:lpstr>SSL Labs</vt:lpstr>
      <vt:lpstr>SSLLABS</vt:lpstr>
      <vt:lpstr>PowerPoint Presentation</vt:lpstr>
      <vt:lpstr>Certificate</vt:lpstr>
      <vt:lpstr>Sucuri</vt:lpstr>
      <vt:lpstr>SUCURI</vt:lpstr>
      <vt:lpstr>PowerPoint Presentation</vt:lpstr>
      <vt:lpstr>PowerPoint Presentation</vt:lpstr>
      <vt:lpstr>PowerPoint Presentation</vt:lpstr>
      <vt:lpstr>dnstwist</vt:lpstr>
      <vt:lpstr>PowerPoint Presentation</vt:lpstr>
      <vt:lpstr>PowerPoint Presentation</vt:lpstr>
      <vt:lpstr>dnsdumpster</vt:lpstr>
      <vt:lpstr>PowerPoint Presentation</vt:lpstr>
      <vt:lpstr>PowerPoint Presentation</vt:lpstr>
      <vt:lpstr>PowerPoint Presentation</vt:lpstr>
      <vt:lpstr>PowerPoint Presentation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MGM Resorts</dc:title>
  <dc:creator>Lawson, Levi P</dc:creator>
  <cp:lastModifiedBy>Lawson, Levi P</cp:lastModifiedBy>
  <cp:revision>53</cp:revision>
  <dcterms:created xsi:type="dcterms:W3CDTF">2024-04-10T19:03:00Z</dcterms:created>
  <dcterms:modified xsi:type="dcterms:W3CDTF">2024-04-30T13:26:22Z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0x0101004D23FB0FCEC9FE42A2B97A75BED4C7F6</vt:lpwstr>
  </property>
</Properties>
</file>