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5774" r:id="rId1"/>
  </p:sldMasterIdLst>
  <p:notesMasterIdLst>
    <p:notesMasterId r:id="rId31"/>
  </p:notesMasterIdLst>
  <p:handoutMasterIdLst>
    <p:handoutMasterId r:id="rId32"/>
  </p:handoutMasterIdLst>
  <p:sldIdLst>
    <p:sldId id="270" r:id="rId2"/>
    <p:sldId id="271" r:id="rId3"/>
    <p:sldId id="256" r:id="rId4"/>
    <p:sldId id="275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6" r:id="rId19"/>
    <p:sldId id="277" r:id="rId20"/>
    <p:sldId id="283" r:id="rId21"/>
    <p:sldId id="284" r:id="rId22"/>
    <p:sldId id="281" r:id="rId23"/>
    <p:sldId id="278" r:id="rId24"/>
    <p:sldId id="279" r:id="rId25"/>
    <p:sldId id="280" r:id="rId26"/>
    <p:sldId id="282" r:id="rId27"/>
    <p:sldId id="259" r:id="rId28"/>
    <p:sldId id="260" r:id="rId29"/>
    <p:sldId id="269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1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41.png"/><Relationship Id="rId7" Type="http://schemas.openxmlformats.org/officeDocument/2006/relationships/image" Target="../media/image2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41.png"/><Relationship Id="rId7" Type="http://schemas.openxmlformats.org/officeDocument/2006/relationships/image" Target="../media/image2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5F5B0-D355-4C60-9632-87C5B6FFB9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F8454-3721-404C-A1AD-4417C53410FF}">
      <dgm:prSet/>
      <dgm:spPr/>
      <dgm:t>
        <a:bodyPr/>
        <a:lstStyle/>
        <a:p>
          <a:r>
            <a:rPr lang="en-US" dirty="0"/>
            <a:t>Marriott &amp; Starwood Introduction and History</a:t>
          </a:r>
        </a:p>
      </dgm:t>
    </dgm:pt>
    <dgm:pt modelId="{9CEADA4F-7B32-48B8-9283-568A65B82899}" type="parTrans" cxnId="{6B936CB7-48B9-463C-AF71-A539C1E8B541}">
      <dgm:prSet/>
      <dgm:spPr/>
      <dgm:t>
        <a:bodyPr/>
        <a:lstStyle/>
        <a:p>
          <a:endParaRPr lang="en-US"/>
        </a:p>
      </dgm:t>
    </dgm:pt>
    <dgm:pt modelId="{2B2BC710-8DEF-48F1-95B7-546EFE99F2F4}" type="sibTrans" cxnId="{6B936CB7-48B9-463C-AF71-A539C1E8B541}">
      <dgm:prSet/>
      <dgm:spPr/>
      <dgm:t>
        <a:bodyPr/>
        <a:lstStyle/>
        <a:p>
          <a:endParaRPr lang="en-US"/>
        </a:p>
      </dgm:t>
    </dgm:pt>
    <dgm:pt modelId="{2ED0DACB-5E6B-4710-BCBB-94C0DA048098}">
      <dgm:prSet/>
      <dgm:spPr/>
      <dgm:t>
        <a:bodyPr/>
        <a:lstStyle/>
        <a:p>
          <a:r>
            <a:rPr lang="en-US" dirty="0"/>
            <a:t>Breach Timeline</a:t>
          </a:r>
        </a:p>
      </dgm:t>
    </dgm:pt>
    <dgm:pt modelId="{70DB05E8-F6AA-402B-9B5A-1661F2384F53}" type="parTrans" cxnId="{BBE0ECE0-0F73-44F1-BF73-AA1AA6EA4ABD}">
      <dgm:prSet/>
      <dgm:spPr/>
      <dgm:t>
        <a:bodyPr/>
        <a:lstStyle/>
        <a:p>
          <a:endParaRPr lang="en-US"/>
        </a:p>
      </dgm:t>
    </dgm:pt>
    <dgm:pt modelId="{7736ADD1-CB6B-4752-B534-CA9654C1833B}" type="sibTrans" cxnId="{BBE0ECE0-0F73-44F1-BF73-AA1AA6EA4ABD}">
      <dgm:prSet/>
      <dgm:spPr/>
      <dgm:t>
        <a:bodyPr/>
        <a:lstStyle/>
        <a:p>
          <a:endParaRPr lang="en-US"/>
        </a:p>
      </dgm:t>
    </dgm:pt>
    <dgm:pt modelId="{F8325EE8-DB9B-47FF-9638-A91A8C3CF0D6}">
      <dgm:prSet/>
      <dgm:spPr/>
      <dgm:t>
        <a:bodyPr/>
        <a:lstStyle/>
        <a:p>
          <a:r>
            <a:rPr lang="en-US" dirty="0"/>
            <a:t>NIST Cybersecurity Framework Analyzation</a:t>
          </a:r>
        </a:p>
      </dgm:t>
    </dgm:pt>
    <dgm:pt modelId="{912E400C-7C2E-46DF-94E8-90906384B465}" type="parTrans" cxnId="{33E32EDD-A36A-4055-B98D-69261D9792DA}">
      <dgm:prSet/>
      <dgm:spPr/>
      <dgm:t>
        <a:bodyPr/>
        <a:lstStyle/>
        <a:p>
          <a:endParaRPr lang="en-US"/>
        </a:p>
      </dgm:t>
    </dgm:pt>
    <dgm:pt modelId="{061F15A0-5FC0-48A8-9483-B3D6A4594EDC}" type="sibTrans" cxnId="{33E32EDD-A36A-4055-B98D-69261D9792DA}">
      <dgm:prSet/>
      <dgm:spPr/>
      <dgm:t>
        <a:bodyPr/>
        <a:lstStyle/>
        <a:p>
          <a:endParaRPr lang="en-US"/>
        </a:p>
      </dgm:t>
    </dgm:pt>
    <dgm:pt modelId="{DE0E592A-62F3-4FBF-AD55-AF587913262A}">
      <dgm:prSet/>
      <dgm:spPr/>
      <dgm:t>
        <a:bodyPr/>
        <a:lstStyle/>
        <a:p>
          <a:r>
            <a:rPr lang="en-US" dirty="0"/>
            <a:t>Common Vulnerabilities- Nuclei</a:t>
          </a:r>
        </a:p>
      </dgm:t>
    </dgm:pt>
    <dgm:pt modelId="{842E7A44-D089-4334-BBF8-A97C16868F1B}" type="parTrans" cxnId="{6394AFEF-0B40-4B08-8A89-C1BE37CCD378}">
      <dgm:prSet/>
      <dgm:spPr/>
      <dgm:t>
        <a:bodyPr/>
        <a:lstStyle/>
        <a:p>
          <a:endParaRPr lang="en-US"/>
        </a:p>
      </dgm:t>
    </dgm:pt>
    <dgm:pt modelId="{1B90F0A3-C346-4566-9F05-32002108F378}" type="sibTrans" cxnId="{6394AFEF-0B40-4B08-8A89-C1BE37CCD378}">
      <dgm:prSet/>
      <dgm:spPr/>
      <dgm:t>
        <a:bodyPr/>
        <a:lstStyle/>
        <a:p>
          <a:endParaRPr lang="en-US"/>
        </a:p>
      </dgm:t>
    </dgm:pt>
    <dgm:pt modelId="{58854681-3D3B-41AB-9381-67909B54BA63}">
      <dgm:prSet/>
      <dgm:spPr/>
      <dgm:t>
        <a:bodyPr/>
        <a:lstStyle/>
        <a:p>
          <a:r>
            <a:rPr lang="en-US" dirty="0"/>
            <a:t>Marriott </a:t>
          </a:r>
          <a:r>
            <a:rPr lang="en-US" dirty="0" err="1"/>
            <a:t>Zenmap</a:t>
          </a:r>
          <a:r>
            <a:rPr lang="en-US" dirty="0"/>
            <a:t> Report</a:t>
          </a:r>
        </a:p>
      </dgm:t>
    </dgm:pt>
    <dgm:pt modelId="{6949008C-931F-4543-8039-056FE3EAFFDE}" type="parTrans" cxnId="{48C78A32-8D5D-4C6F-803D-364F7B2C3283}">
      <dgm:prSet/>
      <dgm:spPr/>
      <dgm:t>
        <a:bodyPr/>
        <a:lstStyle/>
        <a:p>
          <a:endParaRPr lang="en-US"/>
        </a:p>
      </dgm:t>
    </dgm:pt>
    <dgm:pt modelId="{AB6A6E0C-CE84-49C4-B863-A726EE03ACE4}" type="sibTrans" cxnId="{48C78A32-8D5D-4C6F-803D-364F7B2C3283}">
      <dgm:prSet/>
      <dgm:spPr/>
      <dgm:t>
        <a:bodyPr/>
        <a:lstStyle/>
        <a:p>
          <a:endParaRPr lang="en-US"/>
        </a:p>
      </dgm:t>
    </dgm:pt>
    <dgm:pt modelId="{6B756955-6B7B-45E5-9878-A90BF3ACC224}">
      <dgm:prSet/>
      <dgm:spPr/>
      <dgm:t>
        <a:bodyPr/>
        <a:lstStyle/>
        <a:p>
          <a:r>
            <a:rPr lang="en-US" dirty="0"/>
            <a:t>AMASS Threat Landscape</a:t>
          </a:r>
        </a:p>
      </dgm:t>
    </dgm:pt>
    <dgm:pt modelId="{92412E43-52D2-4958-9477-18E5CD8E240D}" type="parTrans" cxnId="{22A09E54-38DF-4506-A00C-E6CC00B31E57}">
      <dgm:prSet/>
      <dgm:spPr/>
      <dgm:t>
        <a:bodyPr/>
        <a:lstStyle/>
        <a:p>
          <a:endParaRPr lang="en-US"/>
        </a:p>
      </dgm:t>
    </dgm:pt>
    <dgm:pt modelId="{4AAF439F-8F49-4689-A29A-A5517285B13C}" type="sibTrans" cxnId="{22A09E54-38DF-4506-A00C-E6CC00B31E57}">
      <dgm:prSet/>
      <dgm:spPr/>
      <dgm:t>
        <a:bodyPr/>
        <a:lstStyle/>
        <a:p>
          <a:endParaRPr lang="en-US"/>
        </a:p>
      </dgm:t>
    </dgm:pt>
    <dgm:pt modelId="{8A720628-1DC7-4FA5-A75E-D8B6F9947C1D}">
      <dgm:prSet/>
      <dgm:spPr/>
      <dgm:t>
        <a:bodyPr/>
        <a:lstStyle/>
        <a:p>
          <a:r>
            <a:rPr lang="en-US" dirty="0"/>
            <a:t>Conclusions</a:t>
          </a:r>
        </a:p>
      </dgm:t>
    </dgm:pt>
    <dgm:pt modelId="{7FE3A093-ED7E-4ADE-B9ED-AD799CE3149F}" type="parTrans" cxnId="{2F34FD1D-AB5C-4321-879C-119A34EC22AF}">
      <dgm:prSet/>
      <dgm:spPr/>
      <dgm:t>
        <a:bodyPr/>
        <a:lstStyle/>
        <a:p>
          <a:endParaRPr lang="en-US"/>
        </a:p>
      </dgm:t>
    </dgm:pt>
    <dgm:pt modelId="{E98E5DCC-B4D9-45DF-8266-F75FE1FE2968}" type="sibTrans" cxnId="{2F34FD1D-AB5C-4321-879C-119A34EC22AF}">
      <dgm:prSet/>
      <dgm:spPr/>
      <dgm:t>
        <a:bodyPr/>
        <a:lstStyle/>
        <a:p>
          <a:endParaRPr lang="en-US"/>
        </a:p>
      </dgm:t>
    </dgm:pt>
    <dgm:pt modelId="{73709AA0-D21B-45BF-AD01-C0F5CDE5627A}">
      <dgm:prSet/>
      <dgm:spPr/>
      <dgm:t>
        <a:bodyPr/>
        <a:lstStyle/>
        <a:p>
          <a:r>
            <a:rPr lang="en-US" dirty="0"/>
            <a:t>Breach Overview</a:t>
          </a:r>
        </a:p>
      </dgm:t>
    </dgm:pt>
    <dgm:pt modelId="{8E8C9B53-5269-4F96-9621-AF36BB95C800}" type="parTrans" cxnId="{F08A5FFF-747C-499E-88DE-3C7D6CA7A372}">
      <dgm:prSet/>
      <dgm:spPr/>
      <dgm:t>
        <a:bodyPr/>
        <a:lstStyle/>
        <a:p>
          <a:endParaRPr lang="en-US"/>
        </a:p>
      </dgm:t>
    </dgm:pt>
    <dgm:pt modelId="{8AF66B82-16C6-4FFA-82EB-3F89DCCFC6A4}" type="sibTrans" cxnId="{F08A5FFF-747C-499E-88DE-3C7D6CA7A372}">
      <dgm:prSet/>
      <dgm:spPr/>
      <dgm:t>
        <a:bodyPr/>
        <a:lstStyle/>
        <a:p>
          <a:endParaRPr lang="en-US"/>
        </a:p>
      </dgm:t>
    </dgm:pt>
    <dgm:pt modelId="{90726E70-F38A-4439-B8F0-E544E5936FA3}">
      <dgm:prSet/>
      <dgm:spPr/>
      <dgm:t>
        <a:bodyPr/>
        <a:lstStyle/>
        <a:p>
          <a:r>
            <a:rPr lang="en-US" dirty="0"/>
            <a:t>Website Analyzation</a:t>
          </a:r>
        </a:p>
      </dgm:t>
    </dgm:pt>
    <dgm:pt modelId="{DF631C75-578A-4F16-9E6B-55AE2B02C3FA}" type="parTrans" cxnId="{007D63A9-640E-4135-9EC0-B3EF5AFDDC62}">
      <dgm:prSet/>
      <dgm:spPr/>
      <dgm:t>
        <a:bodyPr/>
        <a:lstStyle/>
        <a:p>
          <a:endParaRPr lang="en-US"/>
        </a:p>
      </dgm:t>
    </dgm:pt>
    <dgm:pt modelId="{5745BFFE-820A-4373-9F3F-ACB052E630A5}" type="sibTrans" cxnId="{007D63A9-640E-4135-9EC0-B3EF5AFDDC62}">
      <dgm:prSet/>
      <dgm:spPr/>
      <dgm:t>
        <a:bodyPr/>
        <a:lstStyle/>
        <a:p>
          <a:endParaRPr lang="en-US"/>
        </a:p>
      </dgm:t>
    </dgm:pt>
    <dgm:pt modelId="{51152551-1892-4BFD-877C-9E72C3D64D24}">
      <dgm:prSet/>
      <dgm:spPr/>
      <dgm:t>
        <a:bodyPr/>
        <a:lstStyle/>
        <a:p>
          <a:r>
            <a:rPr lang="en-US" dirty="0"/>
            <a:t>Breach Impact</a:t>
          </a:r>
        </a:p>
      </dgm:t>
    </dgm:pt>
    <dgm:pt modelId="{006453C8-7D8E-47BB-8BA5-2886DA39B5B5}" type="parTrans" cxnId="{4252BADA-82A6-42FE-88A8-789CE6E710D9}">
      <dgm:prSet/>
      <dgm:spPr/>
      <dgm:t>
        <a:bodyPr/>
        <a:lstStyle/>
        <a:p>
          <a:endParaRPr lang="en-US"/>
        </a:p>
      </dgm:t>
    </dgm:pt>
    <dgm:pt modelId="{F9ADFF4D-00EF-45B5-A4FA-685CD2612748}" type="sibTrans" cxnId="{4252BADA-82A6-42FE-88A8-789CE6E710D9}">
      <dgm:prSet/>
      <dgm:spPr/>
      <dgm:t>
        <a:bodyPr/>
        <a:lstStyle/>
        <a:p>
          <a:endParaRPr lang="en-US"/>
        </a:p>
      </dgm:t>
    </dgm:pt>
    <dgm:pt modelId="{94EF791B-5178-47A8-BCDD-A4365063A1D8}" type="pres">
      <dgm:prSet presAssocID="{1155F5B0-D355-4C60-9632-87C5B6FFB92B}" presName="vert0" presStyleCnt="0">
        <dgm:presLayoutVars>
          <dgm:dir/>
          <dgm:animOne val="branch"/>
          <dgm:animLvl val="lvl"/>
        </dgm:presLayoutVars>
      </dgm:prSet>
      <dgm:spPr/>
    </dgm:pt>
    <dgm:pt modelId="{262DABB7-8603-4198-8F3C-465A28CC34F2}" type="pres">
      <dgm:prSet presAssocID="{A73F8454-3721-404C-A1AD-4417C53410FF}" presName="thickLine" presStyleLbl="alignNode1" presStyleIdx="0" presStyleCnt="10"/>
      <dgm:spPr/>
    </dgm:pt>
    <dgm:pt modelId="{1D5CEF9F-5512-4785-9DFB-1E4F4EE34254}" type="pres">
      <dgm:prSet presAssocID="{A73F8454-3721-404C-A1AD-4417C53410FF}" presName="horz1" presStyleCnt="0"/>
      <dgm:spPr/>
    </dgm:pt>
    <dgm:pt modelId="{950E826C-071D-477D-BD49-72F271D0E294}" type="pres">
      <dgm:prSet presAssocID="{A73F8454-3721-404C-A1AD-4417C53410FF}" presName="tx1" presStyleLbl="revTx" presStyleIdx="0" presStyleCnt="10"/>
      <dgm:spPr/>
    </dgm:pt>
    <dgm:pt modelId="{12C9D330-2147-4D3A-8F2E-60C991DC9A6C}" type="pres">
      <dgm:prSet presAssocID="{A73F8454-3721-404C-A1AD-4417C53410FF}" presName="vert1" presStyleCnt="0"/>
      <dgm:spPr/>
    </dgm:pt>
    <dgm:pt modelId="{2F4E13CB-B832-4BA6-AFD4-265FA9080CE4}" type="pres">
      <dgm:prSet presAssocID="{73709AA0-D21B-45BF-AD01-C0F5CDE5627A}" presName="thickLine" presStyleLbl="alignNode1" presStyleIdx="1" presStyleCnt="10"/>
      <dgm:spPr/>
    </dgm:pt>
    <dgm:pt modelId="{70225BF7-8970-449C-B4D9-7573E2A69034}" type="pres">
      <dgm:prSet presAssocID="{73709AA0-D21B-45BF-AD01-C0F5CDE5627A}" presName="horz1" presStyleCnt="0"/>
      <dgm:spPr/>
    </dgm:pt>
    <dgm:pt modelId="{66042604-B572-4CBB-B304-AFBF2AA6CBE0}" type="pres">
      <dgm:prSet presAssocID="{73709AA0-D21B-45BF-AD01-C0F5CDE5627A}" presName="tx1" presStyleLbl="revTx" presStyleIdx="1" presStyleCnt="10"/>
      <dgm:spPr/>
    </dgm:pt>
    <dgm:pt modelId="{9AB3DDF0-A28F-488A-B047-1E57E3BDE86A}" type="pres">
      <dgm:prSet presAssocID="{73709AA0-D21B-45BF-AD01-C0F5CDE5627A}" presName="vert1" presStyleCnt="0"/>
      <dgm:spPr/>
    </dgm:pt>
    <dgm:pt modelId="{AEBCC130-23A8-42E9-AE06-15EB90DBC1E2}" type="pres">
      <dgm:prSet presAssocID="{2ED0DACB-5E6B-4710-BCBB-94C0DA048098}" presName="thickLine" presStyleLbl="alignNode1" presStyleIdx="2" presStyleCnt="10"/>
      <dgm:spPr/>
    </dgm:pt>
    <dgm:pt modelId="{36AA05ED-4A64-4709-8997-2D7F0E496741}" type="pres">
      <dgm:prSet presAssocID="{2ED0DACB-5E6B-4710-BCBB-94C0DA048098}" presName="horz1" presStyleCnt="0"/>
      <dgm:spPr/>
    </dgm:pt>
    <dgm:pt modelId="{0DDB0939-99CB-42AF-A8D2-F6DF7850313F}" type="pres">
      <dgm:prSet presAssocID="{2ED0DACB-5E6B-4710-BCBB-94C0DA048098}" presName="tx1" presStyleLbl="revTx" presStyleIdx="2" presStyleCnt="10"/>
      <dgm:spPr/>
    </dgm:pt>
    <dgm:pt modelId="{9C915584-93FB-4BE8-81DD-045C4C5F6A97}" type="pres">
      <dgm:prSet presAssocID="{2ED0DACB-5E6B-4710-BCBB-94C0DA048098}" presName="vert1" presStyleCnt="0"/>
      <dgm:spPr/>
    </dgm:pt>
    <dgm:pt modelId="{39B22390-EBAE-44CB-A06E-261CB4541FE2}" type="pres">
      <dgm:prSet presAssocID="{F8325EE8-DB9B-47FF-9638-A91A8C3CF0D6}" presName="thickLine" presStyleLbl="alignNode1" presStyleIdx="3" presStyleCnt="10"/>
      <dgm:spPr/>
    </dgm:pt>
    <dgm:pt modelId="{4F7EE9AF-E747-468A-BB97-97EDF43A1264}" type="pres">
      <dgm:prSet presAssocID="{F8325EE8-DB9B-47FF-9638-A91A8C3CF0D6}" presName="horz1" presStyleCnt="0"/>
      <dgm:spPr/>
    </dgm:pt>
    <dgm:pt modelId="{AB04A423-5274-4CE5-BDB4-4067A9135421}" type="pres">
      <dgm:prSet presAssocID="{F8325EE8-DB9B-47FF-9638-A91A8C3CF0D6}" presName="tx1" presStyleLbl="revTx" presStyleIdx="3" presStyleCnt="10"/>
      <dgm:spPr/>
    </dgm:pt>
    <dgm:pt modelId="{7915AD83-CABE-4050-A23B-16727792AE64}" type="pres">
      <dgm:prSet presAssocID="{F8325EE8-DB9B-47FF-9638-A91A8C3CF0D6}" presName="vert1" presStyleCnt="0"/>
      <dgm:spPr/>
    </dgm:pt>
    <dgm:pt modelId="{B346C291-8FB2-471F-82BD-BA2B37EEB332}" type="pres">
      <dgm:prSet presAssocID="{DE0E592A-62F3-4FBF-AD55-AF587913262A}" presName="thickLine" presStyleLbl="alignNode1" presStyleIdx="4" presStyleCnt="10"/>
      <dgm:spPr/>
    </dgm:pt>
    <dgm:pt modelId="{886212E6-2330-454B-B535-DCF98C892F8B}" type="pres">
      <dgm:prSet presAssocID="{DE0E592A-62F3-4FBF-AD55-AF587913262A}" presName="horz1" presStyleCnt="0"/>
      <dgm:spPr/>
    </dgm:pt>
    <dgm:pt modelId="{D878399D-58EA-4F67-AB0E-68A0B9F435EA}" type="pres">
      <dgm:prSet presAssocID="{DE0E592A-62F3-4FBF-AD55-AF587913262A}" presName="tx1" presStyleLbl="revTx" presStyleIdx="4" presStyleCnt="10"/>
      <dgm:spPr/>
    </dgm:pt>
    <dgm:pt modelId="{7C4A75B4-2ADB-49E6-8D69-C8091E980DF6}" type="pres">
      <dgm:prSet presAssocID="{DE0E592A-62F3-4FBF-AD55-AF587913262A}" presName="vert1" presStyleCnt="0"/>
      <dgm:spPr/>
    </dgm:pt>
    <dgm:pt modelId="{E7A53F13-09D6-4A6C-93F8-600CB2FEB366}" type="pres">
      <dgm:prSet presAssocID="{58854681-3D3B-41AB-9381-67909B54BA63}" presName="thickLine" presStyleLbl="alignNode1" presStyleIdx="5" presStyleCnt="10"/>
      <dgm:spPr/>
    </dgm:pt>
    <dgm:pt modelId="{6686EF7D-2E75-4CBE-8DB9-D7E919842D15}" type="pres">
      <dgm:prSet presAssocID="{58854681-3D3B-41AB-9381-67909B54BA63}" presName="horz1" presStyleCnt="0"/>
      <dgm:spPr/>
    </dgm:pt>
    <dgm:pt modelId="{06BAA7D5-E64C-4C53-97D6-C22DF0D4F98E}" type="pres">
      <dgm:prSet presAssocID="{58854681-3D3B-41AB-9381-67909B54BA63}" presName="tx1" presStyleLbl="revTx" presStyleIdx="5" presStyleCnt="10"/>
      <dgm:spPr/>
    </dgm:pt>
    <dgm:pt modelId="{685BCD48-B7C9-4EC0-9DB4-C983884E4CC8}" type="pres">
      <dgm:prSet presAssocID="{58854681-3D3B-41AB-9381-67909B54BA63}" presName="vert1" presStyleCnt="0"/>
      <dgm:spPr/>
    </dgm:pt>
    <dgm:pt modelId="{B1654C5A-A501-4F82-A512-1C5CB53CC61F}" type="pres">
      <dgm:prSet presAssocID="{6B756955-6B7B-45E5-9878-A90BF3ACC224}" presName="thickLine" presStyleLbl="alignNode1" presStyleIdx="6" presStyleCnt="10"/>
      <dgm:spPr/>
    </dgm:pt>
    <dgm:pt modelId="{1E05B71C-AC3E-45E0-AA02-D0C6693CC761}" type="pres">
      <dgm:prSet presAssocID="{6B756955-6B7B-45E5-9878-A90BF3ACC224}" presName="horz1" presStyleCnt="0"/>
      <dgm:spPr/>
    </dgm:pt>
    <dgm:pt modelId="{730D1551-2747-4B61-B6AA-32A5B771C1CD}" type="pres">
      <dgm:prSet presAssocID="{6B756955-6B7B-45E5-9878-A90BF3ACC224}" presName="tx1" presStyleLbl="revTx" presStyleIdx="6" presStyleCnt="10"/>
      <dgm:spPr/>
    </dgm:pt>
    <dgm:pt modelId="{0595CC98-D58D-46DE-A644-5A2C053E5617}" type="pres">
      <dgm:prSet presAssocID="{6B756955-6B7B-45E5-9878-A90BF3ACC224}" presName="vert1" presStyleCnt="0"/>
      <dgm:spPr/>
    </dgm:pt>
    <dgm:pt modelId="{42D3C43B-CAC8-4E2D-82B5-9E19BA8C39CD}" type="pres">
      <dgm:prSet presAssocID="{90726E70-F38A-4439-B8F0-E544E5936FA3}" presName="thickLine" presStyleLbl="alignNode1" presStyleIdx="7" presStyleCnt="10"/>
      <dgm:spPr/>
    </dgm:pt>
    <dgm:pt modelId="{2711DEDF-6D64-4C33-BF1B-ABC2586DD68D}" type="pres">
      <dgm:prSet presAssocID="{90726E70-F38A-4439-B8F0-E544E5936FA3}" presName="horz1" presStyleCnt="0"/>
      <dgm:spPr/>
    </dgm:pt>
    <dgm:pt modelId="{D7A5101B-8B49-44A0-861D-13A25C6E3938}" type="pres">
      <dgm:prSet presAssocID="{90726E70-F38A-4439-B8F0-E544E5936FA3}" presName="tx1" presStyleLbl="revTx" presStyleIdx="7" presStyleCnt="10"/>
      <dgm:spPr/>
    </dgm:pt>
    <dgm:pt modelId="{1A28AEA6-E042-4239-9439-FD4AE4593A41}" type="pres">
      <dgm:prSet presAssocID="{90726E70-F38A-4439-B8F0-E544E5936FA3}" presName="vert1" presStyleCnt="0"/>
      <dgm:spPr/>
    </dgm:pt>
    <dgm:pt modelId="{95DC5938-402E-44DC-9034-2A4FA3DA8F69}" type="pres">
      <dgm:prSet presAssocID="{51152551-1892-4BFD-877C-9E72C3D64D24}" presName="thickLine" presStyleLbl="alignNode1" presStyleIdx="8" presStyleCnt="10"/>
      <dgm:spPr/>
    </dgm:pt>
    <dgm:pt modelId="{C75E0F26-763D-46CE-9D90-CA01897EACCC}" type="pres">
      <dgm:prSet presAssocID="{51152551-1892-4BFD-877C-9E72C3D64D24}" presName="horz1" presStyleCnt="0"/>
      <dgm:spPr/>
    </dgm:pt>
    <dgm:pt modelId="{564C8933-C567-4BED-887C-1C81C9222100}" type="pres">
      <dgm:prSet presAssocID="{51152551-1892-4BFD-877C-9E72C3D64D24}" presName="tx1" presStyleLbl="revTx" presStyleIdx="8" presStyleCnt="10"/>
      <dgm:spPr/>
    </dgm:pt>
    <dgm:pt modelId="{FE294743-04F5-451E-8674-D865A168860B}" type="pres">
      <dgm:prSet presAssocID="{51152551-1892-4BFD-877C-9E72C3D64D24}" presName="vert1" presStyleCnt="0"/>
      <dgm:spPr/>
    </dgm:pt>
    <dgm:pt modelId="{74F33AC9-7523-4B75-AC0C-B7725C4BD314}" type="pres">
      <dgm:prSet presAssocID="{8A720628-1DC7-4FA5-A75E-D8B6F9947C1D}" presName="thickLine" presStyleLbl="alignNode1" presStyleIdx="9" presStyleCnt="10"/>
      <dgm:spPr/>
    </dgm:pt>
    <dgm:pt modelId="{B3CB314E-9281-42C7-B98B-D5778A506C12}" type="pres">
      <dgm:prSet presAssocID="{8A720628-1DC7-4FA5-A75E-D8B6F9947C1D}" presName="horz1" presStyleCnt="0"/>
      <dgm:spPr/>
    </dgm:pt>
    <dgm:pt modelId="{E8960898-C1D0-4F19-A724-FB276D932232}" type="pres">
      <dgm:prSet presAssocID="{8A720628-1DC7-4FA5-A75E-D8B6F9947C1D}" presName="tx1" presStyleLbl="revTx" presStyleIdx="9" presStyleCnt="10"/>
      <dgm:spPr/>
    </dgm:pt>
    <dgm:pt modelId="{10195087-8E4E-4A5F-8A7C-F52F10A27670}" type="pres">
      <dgm:prSet presAssocID="{8A720628-1DC7-4FA5-A75E-D8B6F9947C1D}" presName="vert1" presStyleCnt="0"/>
      <dgm:spPr/>
    </dgm:pt>
  </dgm:ptLst>
  <dgm:cxnLst>
    <dgm:cxn modelId="{D6A0100A-0113-4DC6-A4A1-6706BCA2A670}" type="presOf" srcId="{51152551-1892-4BFD-877C-9E72C3D64D24}" destId="{564C8933-C567-4BED-887C-1C81C9222100}" srcOrd="0" destOrd="0" presId="urn:microsoft.com/office/officeart/2008/layout/LinedList"/>
    <dgm:cxn modelId="{0E6C980A-C821-48DE-B413-6DFCFADA38DA}" type="presOf" srcId="{90726E70-F38A-4439-B8F0-E544E5936FA3}" destId="{D7A5101B-8B49-44A0-861D-13A25C6E3938}" srcOrd="0" destOrd="0" presId="urn:microsoft.com/office/officeart/2008/layout/LinedList"/>
    <dgm:cxn modelId="{9486F00D-A31C-4C10-AF6A-F37D117BC647}" type="presOf" srcId="{DE0E592A-62F3-4FBF-AD55-AF587913262A}" destId="{D878399D-58EA-4F67-AB0E-68A0B9F435EA}" srcOrd="0" destOrd="0" presId="urn:microsoft.com/office/officeart/2008/layout/LinedList"/>
    <dgm:cxn modelId="{2F34FD1D-AB5C-4321-879C-119A34EC22AF}" srcId="{1155F5B0-D355-4C60-9632-87C5B6FFB92B}" destId="{8A720628-1DC7-4FA5-A75E-D8B6F9947C1D}" srcOrd="9" destOrd="0" parTransId="{7FE3A093-ED7E-4ADE-B9ED-AD799CE3149F}" sibTransId="{E98E5DCC-B4D9-45DF-8266-F75FE1FE2968}"/>
    <dgm:cxn modelId="{FC22FA26-8640-4196-AC44-90A2875AAB58}" type="presOf" srcId="{8A720628-1DC7-4FA5-A75E-D8B6F9947C1D}" destId="{E8960898-C1D0-4F19-A724-FB276D932232}" srcOrd="0" destOrd="0" presId="urn:microsoft.com/office/officeart/2008/layout/LinedList"/>
    <dgm:cxn modelId="{6A5C4B2E-C2B4-4E29-9DE8-F8FBAE00B56F}" type="presOf" srcId="{6B756955-6B7B-45E5-9878-A90BF3ACC224}" destId="{730D1551-2747-4B61-B6AA-32A5B771C1CD}" srcOrd="0" destOrd="0" presId="urn:microsoft.com/office/officeart/2008/layout/LinedList"/>
    <dgm:cxn modelId="{48C78A32-8D5D-4C6F-803D-364F7B2C3283}" srcId="{1155F5B0-D355-4C60-9632-87C5B6FFB92B}" destId="{58854681-3D3B-41AB-9381-67909B54BA63}" srcOrd="5" destOrd="0" parTransId="{6949008C-931F-4543-8039-056FE3EAFFDE}" sibTransId="{AB6A6E0C-CE84-49C4-B863-A726EE03ACE4}"/>
    <dgm:cxn modelId="{77A87544-5D9F-442B-B23E-953173141F79}" type="presOf" srcId="{A73F8454-3721-404C-A1AD-4417C53410FF}" destId="{950E826C-071D-477D-BD49-72F271D0E294}" srcOrd="0" destOrd="0" presId="urn:microsoft.com/office/officeart/2008/layout/LinedList"/>
    <dgm:cxn modelId="{D5F64052-162C-4325-BD05-CA24193B6A21}" type="presOf" srcId="{2ED0DACB-5E6B-4710-BCBB-94C0DA048098}" destId="{0DDB0939-99CB-42AF-A8D2-F6DF7850313F}" srcOrd="0" destOrd="0" presId="urn:microsoft.com/office/officeart/2008/layout/LinedList"/>
    <dgm:cxn modelId="{22A09E54-38DF-4506-A00C-E6CC00B31E57}" srcId="{1155F5B0-D355-4C60-9632-87C5B6FFB92B}" destId="{6B756955-6B7B-45E5-9878-A90BF3ACC224}" srcOrd="6" destOrd="0" parTransId="{92412E43-52D2-4958-9477-18E5CD8E240D}" sibTransId="{4AAF439F-8F49-4689-A29A-A5517285B13C}"/>
    <dgm:cxn modelId="{2297878A-6976-4AD8-BC97-E50A0BF8C3C0}" type="presOf" srcId="{F8325EE8-DB9B-47FF-9638-A91A8C3CF0D6}" destId="{AB04A423-5274-4CE5-BDB4-4067A9135421}" srcOrd="0" destOrd="0" presId="urn:microsoft.com/office/officeart/2008/layout/LinedList"/>
    <dgm:cxn modelId="{007D63A9-640E-4135-9EC0-B3EF5AFDDC62}" srcId="{1155F5B0-D355-4C60-9632-87C5B6FFB92B}" destId="{90726E70-F38A-4439-B8F0-E544E5936FA3}" srcOrd="7" destOrd="0" parTransId="{DF631C75-578A-4F16-9E6B-55AE2B02C3FA}" sibTransId="{5745BFFE-820A-4373-9F3F-ACB052E630A5}"/>
    <dgm:cxn modelId="{6B936CB7-48B9-463C-AF71-A539C1E8B541}" srcId="{1155F5B0-D355-4C60-9632-87C5B6FFB92B}" destId="{A73F8454-3721-404C-A1AD-4417C53410FF}" srcOrd="0" destOrd="0" parTransId="{9CEADA4F-7B32-48B8-9283-568A65B82899}" sibTransId="{2B2BC710-8DEF-48F1-95B7-546EFE99F2F4}"/>
    <dgm:cxn modelId="{7F33F5D2-582D-4449-909E-52107C50B9C2}" type="presOf" srcId="{58854681-3D3B-41AB-9381-67909B54BA63}" destId="{06BAA7D5-E64C-4C53-97D6-C22DF0D4F98E}" srcOrd="0" destOrd="0" presId="urn:microsoft.com/office/officeart/2008/layout/LinedList"/>
    <dgm:cxn modelId="{4252BADA-82A6-42FE-88A8-789CE6E710D9}" srcId="{1155F5B0-D355-4C60-9632-87C5B6FFB92B}" destId="{51152551-1892-4BFD-877C-9E72C3D64D24}" srcOrd="8" destOrd="0" parTransId="{006453C8-7D8E-47BB-8BA5-2886DA39B5B5}" sibTransId="{F9ADFF4D-00EF-45B5-A4FA-685CD2612748}"/>
    <dgm:cxn modelId="{33E32EDD-A36A-4055-B98D-69261D9792DA}" srcId="{1155F5B0-D355-4C60-9632-87C5B6FFB92B}" destId="{F8325EE8-DB9B-47FF-9638-A91A8C3CF0D6}" srcOrd="3" destOrd="0" parTransId="{912E400C-7C2E-46DF-94E8-90906384B465}" sibTransId="{061F15A0-5FC0-48A8-9483-B3D6A4594EDC}"/>
    <dgm:cxn modelId="{BBE0ECE0-0F73-44F1-BF73-AA1AA6EA4ABD}" srcId="{1155F5B0-D355-4C60-9632-87C5B6FFB92B}" destId="{2ED0DACB-5E6B-4710-BCBB-94C0DA048098}" srcOrd="2" destOrd="0" parTransId="{70DB05E8-F6AA-402B-9B5A-1661F2384F53}" sibTransId="{7736ADD1-CB6B-4752-B534-CA9654C1833B}"/>
    <dgm:cxn modelId="{6394AFEF-0B40-4B08-8A89-C1BE37CCD378}" srcId="{1155F5B0-D355-4C60-9632-87C5B6FFB92B}" destId="{DE0E592A-62F3-4FBF-AD55-AF587913262A}" srcOrd="4" destOrd="0" parTransId="{842E7A44-D089-4334-BBF8-A97C16868F1B}" sibTransId="{1B90F0A3-C346-4566-9F05-32002108F378}"/>
    <dgm:cxn modelId="{1D45B1F6-B6B6-44ED-9AA0-7BD05FC02F5A}" type="presOf" srcId="{1155F5B0-D355-4C60-9632-87C5B6FFB92B}" destId="{94EF791B-5178-47A8-BCDD-A4365063A1D8}" srcOrd="0" destOrd="0" presId="urn:microsoft.com/office/officeart/2008/layout/LinedList"/>
    <dgm:cxn modelId="{2FDAEEFD-902E-4E30-B7ED-EF6C01459B72}" type="presOf" srcId="{73709AA0-D21B-45BF-AD01-C0F5CDE5627A}" destId="{66042604-B572-4CBB-B304-AFBF2AA6CBE0}" srcOrd="0" destOrd="0" presId="urn:microsoft.com/office/officeart/2008/layout/LinedList"/>
    <dgm:cxn modelId="{F08A5FFF-747C-499E-88DE-3C7D6CA7A372}" srcId="{1155F5B0-D355-4C60-9632-87C5B6FFB92B}" destId="{73709AA0-D21B-45BF-AD01-C0F5CDE5627A}" srcOrd="1" destOrd="0" parTransId="{8E8C9B53-5269-4F96-9621-AF36BB95C800}" sibTransId="{8AF66B82-16C6-4FFA-82EB-3F89DCCFC6A4}"/>
    <dgm:cxn modelId="{E6AE99A4-E8F5-4E83-B5CB-3A0BEEBFD3B5}" type="presParOf" srcId="{94EF791B-5178-47A8-BCDD-A4365063A1D8}" destId="{262DABB7-8603-4198-8F3C-465A28CC34F2}" srcOrd="0" destOrd="0" presId="urn:microsoft.com/office/officeart/2008/layout/LinedList"/>
    <dgm:cxn modelId="{5EE8EFD1-3412-4299-B642-9765888746F9}" type="presParOf" srcId="{94EF791B-5178-47A8-BCDD-A4365063A1D8}" destId="{1D5CEF9F-5512-4785-9DFB-1E4F4EE34254}" srcOrd="1" destOrd="0" presId="urn:microsoft.com/office/officeart/2008/layout/LinedList"/>
    <dgm:cxn modelId="{6EC3A07E-DEE5-43C7-9FAC-AED60A0409B5}" type="presParOf" srcId="{1D5CEF9F-5512-4785-9DFB-1E4F4EE34254}" destId="{950E826C-071D-477D-BD49-72F271D0E294}" srcOrd="0" destOrd="0" presId="urn:microsoft.com/office/officeart/2008/layout/LinedList"/>
    <dgm:cxn modelId="{8D8E49CE-89B0-453B-B2EF-76924372A6E3}" type="presParOf" srcId="{1D5CEF9F-5512-4785-9DFB-1E4F4EE34254}" destId="{12C9D330-2147-4D3A-8F2E-60C991DC9A6C}" srcOrd="1" destOrd="0" presId="urn:microsoft.com/office/officeart/2008/layout/LinedList"/>
    <dgm:cxn modelId="{4F66E89B-63A1-4E5D-9C92-C0BC28068EC4}" type="presParOf" srcId="{94EF791B-5178-47A8-BCDD-A4365063A1D8}" destId="{2F4E13CB-B832-4BA6-AFD4-265FA9080CE4}" srcOrd="2" destOrd="0" presId="urn:microsoft.com/office/officeart/2008/layout/LinedList"/>
    <dgm:cxn modelId="{72209D0A-EF86-40A9-BBEE-CCD6626A0A7D}" type="presParOf" srcId="{94EF791B-5178-47A8-BCDD-A4365063A1D8}" destId="{70225BF7-8970-449C-B4D9-7573E2A69034}" srcOrd="3" destOrd="0" presId="urn:microsoft.com/office/officeart/2008/layout/LinedList"/>
    <dgm:cxn modelId="{DE885D36-D744-4FA5-B93D-FE0BE747EDEB}" type="presParOf" srcId="{70225BF7-8970-449C-B4D9-7573E2A69034}" destId="{66042604-B572-4CBB-B304-AFBF2AA6CBE0}" srcOrd="0" destOrd="0" presId="urn:microsoft.com/office/officeart/2008/layout/LinedList"/>
    <dgm:cxn modelId="{4BB7022E-BED7-4DE9-96B3-EDA143DE02A7}" type="presParOf" srcId="{70225BF7-8970-449C-B4D9-7573E2A69034}" destId="{9AB3DDF0-A28F-488A-B047-1E57E3BDE86A}" srcOrd="1" destOrd="0" presId="urn:microsoft.com/office/officeart/2008/layout/LinedList"/>
    <dgm:cxn modelId="{7C78C482-2ABB-4F5E-8156-D2AD98F300C6}" type="presParOf" srcId="{94EF791B-5178-47A8-BCDD-A4365063A1D8}" destId="{AEBCC130-23A8-42E9-AE06-15EB90DBC1E2}" srcOrd="4" destOrd="0" presId="urn:microsoft.com/office/officeart/2008/layout/LinedList"/>
    <dgm:cxn modelId="{02673E24-A49D-45A1-B6B5-8203887F24CD}" type="presParOf" srcId="{94EF791B-5178-47A8-BCDD-A4365063A1D8}" destId="{36AA05ED-4A64-4709-8997-2D7F0E496741}" srcOrd="5" destOrd="0" presId="urn:microsoft.com/office/officeart/2008/layout/LinedList"/>
    <dgm:cxn modelId="{DEADA2AC-86DB-41DF-B1E4-0B48E8BB282A}" type="presParOf" srcId="{36AA05ED-4A64-4709-8997-2D7F0E496741}" destId="{0DDB0939-99CB-42AF-A8D2-F6DF7850313F}" srcOrd="0" destOrd="0" presId="urn:microsoft.com/office/officeart/2008/layout/LinedList"/>
    <dgm:cxn modelId="{77C65A7B-CF1B-4425-BC61-52C502C6EF1C}" type="presParOf" srcId="{36AA05ED-4A64-4709-8997-2D7F0E496741}" destId="{9C915584-93FB-4BE8-81DD-045C4C5F6A97}" srcOrd="1" destOrd="0" presId="urn:microsoft.com/office/officeart/2008/layout/LinedList"/>
    <dgm:cxn modelId="{07748D24-7261-40E8-A53A-223C40E7CF43}" type="presParOf" srcId="{94EF791B-5178-47A8-BCDD-A4365063A1D8}" destId="{39B22390-EBAE-44CB-A06E-261CB4541FE2}" srcOrd="6" destOrd="0" presId="urn:microsoft.com/office/officeart/2008/layout/LinedList"/>
    <dgm:cxn modelId="{170E2275-F847-43C9-A7F8-81EF98F2A9A7}" type="presParOf" srcId="{94EF791B-5178-47A8-BCDD-A4365063A1D8}" destId="{4F7EE9AF-E747-468A-BB97-97EDF43A1264}" srcOrd="7" destOrd="0" presId="urn:microsoft.com/office/officeart/2008/layout/LinedList"/>
    <dgm:cxn modelId="{B4A693FB-7D53-4C94-8A23-0DF0114FE703}" type="presParOf" srcId="{4F7EE9AF-E747-468A-BB97-97EDF43A1264}" destId="{AB04A423-5274-4CE5-BDB4-4067A9135421}" srcOrd="0" destOrd="0" presId="urn:microsoft.com/office/officeart/2008/layout/LinedList"/>
    <dgm:cxn modelId="{65D6B036-5F00-48AE-9CF8-3C9141140B61}" type="presParOf" srcId="{4F7EE9AF-E747-468A-BB97-97EDF43A1264}" destId="{7915AD83-CABE-4050-A23B-16727792AE64}" srcOrd="1" destOrd="0" presId="urn:microsoft.com/office/officeart/2008/layout/LinedList"/>
    <dgm:cxn modelId="{FBF42B71-A283-4115-A74C-FFA1DA2227AE}" type="presParOf" srcId="{94EF791B-5178-47A8-BCDD-A4365063A1D8}" destId="{B346C291-8FB2-471F-82BD-BA2B37EEB332}" srcOrd="8" destOrd="0" presId="urn:microsoft.com/office/officeart/2008/layout/LinedList"/>
    <dgm:cxn modelId="{50071783-F462-4568-A121-1CF9C59466C4}" type="presParOf" srcId="{94EF791B-5178-47A8-BCDD-A4365063A1D8}" destId="{886212E6-2330-454B-B535-DCF98C892F8B}" srcOrd="9" destOrd="0" presId="urn:microsoft.com/office/officeart/2008/layout/LinedList"/>
    <dgm:cxn modelId="{A0B32CF7-FC6F-409C-8CD6-FA509FDC6948}" type="presParOf" srcId="{886212E6-2330-454B-B535-DCF98C892F8B}" destId="{D878399D-58EA-4F67-AB0E-68A0B9F435EA}" srcOrd="0" destOrd="0" presId="urn:microsoft.com/office/officeart/2008/layout/LinedList"/>
    <dgm:cxn modelId="{8F87D7DB-6BDA-4A3A-AD5D-2A1CE4EA48EB}" type="presParOf" srcId="{886212E6-2330-454B-B535-DCF98C892F8B}" destId="{7C4A75B4-2ADB-49E6-8D69-C8091E980DF6}" srcOrd="1" destOrd="0" presId="urn:microsoft.com/office/officeart/2008/layout/LinedList"/>
    <dgm:cxn modelId="{6CC78362-0D19-4FC1-B705-4528BC9D0F49}" type="presParOf" srcId="{94EF791B-5178-47A8-BCDD-A4365063A1D8}" destId="{E7A53F13-09D6-4A6C-93F8-600CB2FEB366}" srcOrd="10" destOrd="0" presId="urn:microsoft.com/office/officeart/2008/layout/LinedList"/>
    <dgm:cxn modelId="{4432BE9F-5669-4330-8927-AF74043CABEF}" type="presParOf" srcId="{94EF791B-5178-47A8-BCDD-A4365063A1D8}" destId="{6686EF7D-2E75-4CBE-8DB9-D7E919842D15}" srcOrd="11" destOrd="0" presId="urn:microsoft.com/office/officeart/2008/layout/LinedList"/>
    <dgm:cxn modelId="{43ED12D4-06F0-4B5F-B6F8-D36B97097740}" type="presParOf" srcId="{6686EF7D-2E75-4CBE-8DB9-D7E919842D15}" destId="{06BAA7D5-E64C-4C53-97D6-C22DF0D4F98E}" srcOrd="0" destOrd="0" presId="urn:microsoft.com/office/officeart/2008/layout/LinedList"/>
    <dgm:cxn modelId="{DDF56441-22D4-44EF-A6C3-7C46D231312F}" type="presParOf" srcId="{6686EF7D-2E75-4CBE-8DB9-D7E919842D15}" destId="{685BCD48-B7C9-4EC0-9DB4-C983884E4CC8}" srcOrd="1" destOrd="0" presId="urn:microsoft.com/office/officeart/2008/layout/LinedList"/>
    <dgm:cxn modelId="{2448CC9B-1262-4B64-BEF4-33B55FD118BB}" type="presParOf" srcId="{94EF791B-5178-47A8-BCDD-A4365063A1D8}" destId="{B1654C5A-A501-4F82-A512-1C5CB53CC61F}" srcOrd="12" destOrd="0" presId="urn:microsoft.com/office/officeart/2008/layout/LinedList"/>
    <dgm:cxn modelId="{38EAE053-1360-442F-9ECF-281270B42399}" type="presParOf" srcId="{94EF791B-5178-47A8-BCDD-A4365063A1D8}" destId="{1E05B71C-AC3E-45E0-AA02-D0C6693CC761}" srcOrd="13" destOrd="0" presId="urn:microsoft.com/office/officeart/2008/layout/LinedList"/>
    <dgm:cxn modelId="{46BF0994-4CAF-40AE-A3B4-54FD01EC0D54}" type="presParOf" srcId="{1E05B71C-AC3E-45E0-AA02-D0C6693CC761}" destId="{730D1551-2747-4B61-B6AA-32A5B771C1CD}" srcOrd="0" destOrd="0" presId="urn:microsoft.com/office/officeart/2008/layout/LinedList"/>
    <dgm:cxn modelId="{EFC60590-09E0-40EB-8773-3E20BB9B509E}" type="presParOf" srcId="{1E05B71C-AC3E-45E0-AA02-D0C6693CC761}" destId="{0595CC98-D58D-46DE-A644-5A2C053E5617}" srcOrd="1" destOrd="0" presId="urn:microsoft.com/office/officeart/2008/layout/LinedList"/>
    <dgm:cxn modelId="{51BCA82A-44D5-4F7B-9344-1CCBB70AFA1E}" type="presParOf" srcId="{94EF791B-5178-47A8-BCDD-A4365063A1D8}" destId="{42D3C43B-CAC8-4E2D-82B5-9E19BA8C39CD}" srcOrd="14" destOrd="0" presId="urn:microsoft.com/office/officeart/2008/layout/LinedList"/>
    <dgm:cxn modelId="{BB831031-5A45-457F-86FB-F7FB52F11B23}" type="presParOf" srcId="{94EF791B-5178-47A8-BCDD-A4365063A1D8}" destId="{2711DEDF-6D64-4C33-BF1B-ABC2586DD68D}" srcOrd="15" destOrd="0" presId="urn:microsoft.com/office/officeart/2008/layout/LinedList"/>
    <dgm:cxn modelId="{A8C4EEAE-76AD-46E9-B67E-92493A17B121}" type="presParOf" srcId="{2711DEDF-6D64-4C33-BF1B-ABC2586DD68D}" destId="{D7A5101B-8B49-44A0-861D-13A25C6E3938}" srcOrd="0" destOrd="0" presId="urn:microsoft.com/office/officeart/2008/layout/LinedList"/>
    <dgm:cxn modelId="{154636AF-C824-49B4-BF77-F2172EB04B46}" type="presParOf" srcId="{2711DEDF-6D64-4C33-BF1B-ABC2586DD68D}" destId="{1A28AEA6-E042-4239-9439-FD4AE4593A41}" srcOrd="1" destOrd="0" presId="urn:microsoft.com/office/officeart/2008/layout/LinedList"/>
    <dgm:cxn modelId="{2397CE0F-E82E-4A8B-B68F-5EF8FE669042}" type="presParOf" srcId="{94EF791B-5178-47A8-BCDD-A4365063A1D8}" destId="{95DC5938-402E-44DC-9034-2A4FA3DA8F69}" srcOrd="16" destOrd="0" presId="urn:microsoft.com/office/officeart/2008/layout/LinedList"/>
    <dgm:cxn modelId="{F3EC6865-47D6-4B78-BBC8-D7A10C983D93}" type="presParOf" srcId="{94EF791B-5178-47A8-BCDD-A4365063A1D8}" destId="{C75E0F26-763D-46CE-9D90-CA01897EACCC}" srcOrd="17" destOrd="0" presId="urn:microsoft.com/office/officeart/2008/layout/LinedList"/>
    <dgm:cxn modelId="{D9C478B6-9131-4C16-BEFD-9A4D0F32F851}" type="presParOf" srcId="{C75E0F26-763D-46CE-9D90-CA01897EACCC}" destId="{564C8933-C567-4BED-887C-1C81C9222100}" srcOrd="0" destOrd="0" presId="urn:microsoft.com/office/officeart/2008/layout/LinedList"/>
    <dgm:cxn modelId="{C59BF981-EBA3-4587-9725-199BDDD0F6ED}" type="presParOf" srcId="{C75E0F26-763D-46CE-9D90-CA01897EACCC}" destId="{FE294743-04F5-451E-8674-D865A168860B}" srcOrd="1" destOrd="0" presId="urn:microsoft.com/office/officeart/2008/layout/LinedList"/>
    <dgm:cxn modelId="{08964AEC-B392-4260-8956-DECFD6DFBB3A}" type="presParOf" srcId="{94EF791B-5178-47A8-BCDD-A4365063A1D8}" destId="{74F33AC9-7523-4B75-AC0C-B7725C4BD314}" srcOrd="18" destOrd="0" presId="urn:microsoft.com/office/officeart/2008/layout/LinedList"/>
    <dgm:cxn modelId="{0D193B24-11A5-4362-9C5B-BFEEBD4139AF}" type="presParOf" srcId="{94EF791B-5178-47A8-BCDD-A4365063A1D8}" destId="{B3CB314E-9281-42C7-B98B-D5778A506C12}" srcOrd="19" destOrd="0" presId="urn:microsoft.com/office/officeart/2008/layout/LinedList"/>
    <dgm:cxn modelId="{A3C025CC-F7C5-44AA-9EE4-195612071913}" type="presParOf" srcId="{B3CB314E-9281-42C7-B98B-D5778A506C12}" destId="{E8960898-C1D0-4F19-A724-FB276D932232}" srcOrd="0" destOrd="0" presId="urn:microsoft.com/office/officeart/2008/layout/LinedList"/>
    <dgm:cxn modelId="{EAF02F0F-249E-4D31-8FE4-A306442999A2}" type="presParOf" srcId="{B3CB314E-9281-42C7-B98B-D5778A506C12}" destId="{10195087-8E4E-4A5F-8A7C-F52F10A276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E3A4C-90A2-4F90-911A-DE148E0D9B8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A23BB7D-DB6A-4EFA-962E-8C2E35543B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Successful social engineering allowed physical access to a workplace machine</a:t>
          </a:r>
        </a:p>
      </dgm:t>
    </dgm:pt>
    <dgm:pt modelId="{7EEF954B-F6F9-45F5-A2FF-D2ADFBC44B15}" type="parTrans" cxnId="{8941328D-2079-49BD-931B-E4A718669E1B}">
      <dgm:prSet/>
      <dgm:spPr/>
      <dgm:t>
        <a:bodyPr/>
        <a:lstStyle/>
        <a:p>
          <a:endParaRPr lang="en-US"/>
        </a:p>
      </dgm:t>
    </dgm:pt>
    <dgm:pt modelId="{A5C0C78F-B62B-4898-BB43-A2D0B8020EC7}" type="sibTrans" cxnId="{8941328D-2079-49BD-931B-E4A718669E1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FE9896-6E75-4CB7-9A96-8265A0CD0B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Network &amp; Internet Connections</a:t>
          </a:r>
        </a:p>
      </dgm:t>
    </dgm:pt>
    <dgm:pt modelId="{5E4A7F63-CCF9-459E-AB8B-1AE7F7ABDC0E}" type="parTrans" cxnId="{47128982-C236-4D9A-BABB-04E9A73D99A9}">
      <dgm:prSet/>
      <dgm:spPr/>
      <dgm:t>
        <a:bodyPr/>
        <a:lstStyle/>
        <a:p>
          <a:endParaRPr lang="en-US"/>
        </a:p>
      </dgm:t>
    </dgm:pt>
    <dgm:pt modelId="{3B69B074-703D-4DA1-9AF1-933E68E8D840}" type="sibTrans" cxnId="{47128982-C236-4D9A-BABB-04E9A73D99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64B6CC7-0076-4617-8624-712A560278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Remote Access Trojan (RAT)</a:t>
          </a:r>
        </a:p>
      </dgm:t>
    </dgm:pt>
    <dgm:pt modelId="{66CBB011-7A0E-4DCE-8958-CE7BFCE5E7EC}" type="parTrans" cxnId="{0B1B0729-A967-4E97-BF1B-83B361B93CA4}">
      <dgm:prSet/>
      <dgm:spPr/>
      <dgm:t>
        <a:bodyPr/>
        <a:lstStyle/>
        <a:p>
          <a:endParaRPr lang="en-US"/>
        </a:p>
      </dgm:t>
    </dgm:pt>
    <dgm:pt modelId="{6D9230FF-9256-4271-8FC3-0B4DA7E5CCE8}" type="sibTrans" cxnId="{0B1B0729-A967-4E97-BF1B-83B361B93C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8BE85F-C343-498B-938D-5AD42D6AE3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Granted root-level permissions on the impacted machine &amp; network-adjacent machines</a:t>
          </a:r>
        </a:p>
      </dgm:t>
    </dgm:pt>
    <dgm:pt modelId="{6D7C8313-F4ED-4C5E-B9EC-DE99F3DF218E}" type="parTrans" cxnId="{D79439B2-FA0A-4072-88CE-185A8E4368DB}">
      <dgm:prSet/>
      <dgm:spPr/>
      <dgm:t>
        <a:bodyPr/>
        <a:lstStyle/>
        <a:p>
          <a:endParaRPr lang="en-US"/>
        </a:p>
      </dgm:t>
    </dgm:pt>
    <dgm:pt modelId="{B3134A0E-CD4A-4F2A-8799-80963D619225}" type="sibTrans" cxnId="{D79439B2-FA0A-4072-88CE-185A8E4368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AB1E3E-DD4F-497C-9739-7077D22741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MimiKatz was used to acquire passwords &amp; hashes</a:t>
          </a:r>
        </a:p>
      </dgm:t>
    </dgm:pt>
    <dgm:pt modelId="{753E376C-BFFA-427C-9DE3-3EBF49F49935}" type="parTrans" cxnId="{D4CCADD9-2871-4441-9055-92FC2F042198}">
      <dgm:prSet/>
      <dgm:spPr/>
      <dgm:t>
        <a:bodyPr/>
        <a:lstStyle/>
        <a:p>
          <a:endParaRPr lang="en-US"/>
        </a:p>
      </dgm:t>
    </dgm:pt>
    <dgm:pt modelId="{83F49BAA-7868-4C97-AC81-14EC54D973A6}" type="sibTrans" cxnId="{D4CCADD9-2871-4441-9055-92FC2F042198}">
      <dgm:prSet/>
      <dgm:spPr/>
      <dgm:t>
        <a:bodyPr/>
        <a:lstStyle/>
        <a:p>
          <a:endParaRPr lang="en-US"/>
        </a:p>
      </dgm:t>
    </dgm:pt>
    <dgm:pt modelId="{508780EE-0900-447A-8F23-C34F5DE1740C}" type="pres">
      <dgm:prSet presAssocID="{BE0E3A4C-90A2-4F90-911A-DE148E0D9B8E}" presName="root" presStyleCnt="0">
        <dgm:presLayoutVars>
          <dgm:dir/>
          <dgm:resizeHandles val="exact"/>
        </dgm:presLayoutVars>
      </dgm:prSet>
      <dgm:spPr/>
    </dgm:pt>
    <dgm:pt modelId="{B93AC4C0-4AA3-40E8-A0E2-D01AF5B0355E}" type="pres">
      <dgm:prSet presAssocID="{BE0E3A4C-90A2-4F90-911A-DE148E0D9B8E}" presName="container" presStyleCnt="0">
        <dgm:presLayoutVars>
          <dgm:dir/>
          <dgm:resizeHandles val="exact"/>
        </dgm:presLayoutVars>
      </dgm:prSet>
      <dgm:spPr/>
    </dgm:pt>
    <dgm:pt modelId="{A1321BA5-EB5B-401C-B005-392700F9E5E9}" type="pres">
      <dgm:prSet presAssocID="{4A23BB7D-DB6A-4EFA-962E-8C2E35543B37}" presName="compNode" presStyleCnt="0"/>
      <dgm:spPr/>
    </dgm:pt>
    <dgm:pt modelId="{52D97E40-1B2D-49CA-8A71-770AC7762216}" type="pres">
      <dgm:prSet presAssocID="{4A23BB7D-DB6A-4EFA-962E-8C2E35543B37}" presName="iconBgRect" presStyleLbl="bgShp" presStyleIdx="0" presStyleCnt="5"/>
      <dgm:spPr/>
    </dgm:pt>
    <dgm:pt modelId="{7397FE74-D3FC-4580-9B4C-B847A2715E7B}" type="pres">
      <dgm:prSet presAssocID="{4A23BB7D-DB6A-4EFA-962E-8C2E35543B3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DA3F18E-5EB5-4989-B1A4-D8E28E22EFF1}" type="pres">
      <dgm:prSet presAssocID="{4A23BB7D-DB6A-4EFA-962E-8C2E35543B37}" presName="spaceRect" presStyleCnt="0"/>
      <dgm:spPr/>
    </dgm:pt>
    <dgm:pt modelId="{B9D59CC3-C13E-444D-8E33-27B5E3C9F583}" type="pres">
      <dgm:prSet presAssocID="{4A23BB7D-DB6A-4EFA-962E-8C2E35543B37}" presName="textRect" presStyleLbl="revTx" presStyleIdx="0" presStyleCnt="5">
        <dgm:presLayoutVars>
          <dgm:chMax val="1"/>
          <dgm:chPref val="1"/>
        </dgm:presLayoutVars>
      </dgm:prSet>
      <dgm:spPr/>
    </dgm:pt>
    <dgm:pt modelId="{99C0C945-2236-42AB-A9CF-E92C30A7F433}" type="pres">
      <dgm:prSet presAssocID="{A5C0C78F-B62B-4898-BB43-A2D0B8020EC7}" presName="sibTrans" presStyleLbl="sibTrans2D1" presStyleIdx="0" presStyleCnt="0"/>
      <dgm:spPr/>
    </dgm:pt>
    <dgm:pt modelId="{8FF2C235-9208-4C46-8E6E-DF69116E4BB8}" type="pres">
      <dgm:prSet presAssocID="{1CFE9896-6E75-4CB7-9A96-8265A0CD0BE2}" presName="compNode" presStyleCnt="0"/>
      <dgm:spPr/>
    </dgm:pt>
    <dgm:pt modelId="{FB9A10DD-3318-4B55-B1DE-191C582AF475}" type="pres">
      <dgm:prSet presAssocID="{1CFE9896-6E75-4CB7-9A96-8265A0CD0BE2}" presName="iconBgRect" presStyleLbl="bgShp" presStyleIdx="1" presStyleCnt="5"/>
      <dgm:spPr/>
    </dgm:pt>
    <dgm:pt modelId="{307F101D-325A-4F65-BC79-D58959F56871}" type="pres">
      <dgm:prSet presAssocID="{1CFE9896-6E75-4CB7-9A96-8265A0CD0BE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8A1F8615-E83F-435F-8DAE-4E11B32CD438}" type="pres">
      <dgm:prSet presAssocID="{1CFE9896-6E75-4CB7-9A96-8265A0CD0BE2}" presName="spaceRect" presStyleCnt="0"/>
      <dgm:spPr/>
    </dgm:pt>
    <dgm:pt modelId="{18DC3484-424E-4877-BD0E-E7561857BB9E}" type="pres">
      <dgm:prSet presAssocID="{1CFE9896-6E75-4CB7-9A96-8265A0CD0BE2}" presName="textRect" presStyleLbl="revTx" presStyleIdx="1" presStyleCnt="5">
        <dgm:presLayoutVars>
          <dgm:chMax val="1"/>
          <dgm:chPref val="1"/>
        </dgm:presLayoutVars>
      </dgm:prSet>
      <dgm:spPr/>
    </dgm:pt>
    <dgm:pt modelId="{95DC61A1-60FC-4FFE-BBBC-2A4F3255CEA7}" type="pres">
      <dgm:prSet presAssocID="{3B69B074-703D-4DA1-9AF1-933E68E8D840}" presName="sibTrans" presStyleLbl="sibTrans2D1" presStyleIdx="0" presStyleCnt="0"/>
      <dgm:spPr/>
    </dgm:pt>
    <dgm:pt modelId="{A61C1E7C-C8D0-4D64-AFCD-A1BC7457E7F3}" type="pres">
      <dgm:prSet presAssocID="{264B6CC7-0076-4617-8624-712A560278CF}" presName="compNode" presStyleCnt="0"/>
      <dgm:spPr/>
    </dgm:pt>
    <dgm:pt modelId="{F8D1B34C-6CE9-4CC9-BE7C-3BF9DE2F4B6F}" type="pres">
      <dgm:prSet presAssocID="{264B6CC7-0076-4617-8624-712A560278CF}" presName="iconBgRect" presStyleLbl="bgShp" presStyleIdx="2" presStyleCnt="5"/>
      <dgm:spPr/>
    </dgm:pt>
    <dgm:pt modelId="{E8479064-4BD0-4912-9899-AF3F282100D9}" type="pres">
      <dgm:prSet presAssocID="{264B6CC7-0076-4617-8624-712A560278C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56A50551-9699-4FBF-A7C1-6958199E072F}" type="pres">
      <dgm:prSet presAssocID="{264B6CC7-0076-4617-8624-712A560278CF}" presName="spaceRect" presStyleCnt="0"/>
      <dgm:spPr/>
    </dgm:pt>
    <dgm:pt modelId="{FE61C924-2333-4DD8-9AE0-42DF0B881234}" type="pres">
      <dgm:prSet presAssocID="{264B6CC7-0076-4617-8624-712A560278CF}" presName="textRect" presStyleLbl="revTx" presStyleIdx="2" presStyleCnt="5">
        <dgm:presLayoutVars>
          <dgm:chMax val="1"/>
          <dgm:chPref val="1"/>
        </dgm:presLayoutVars>
      </dgm:prSet>
      <dgm:spPr/>
    </dgm:pt>
    <dgm:pt modelId="{080373F4-0E05-46A8-908B-F4C50BD1812D}" type="pres">
      <dgm:prSet presAssocID="{6D9230FF-9256-4271-8FC3-0B4DA7E5CCE8}" presName="sibTrans" presStyleLbl="sibTrans2D1" presStyleIdx="0" presStyleCnt="0"/>
      <dgm:spPr/>
    </dgm:pt>
    <dgm:pt modelId="{B6AE3B2F-4C4F-4E2F-870D-40D2CEF50080}" type="pres">
      <dgm:prSet presAssocID="{FA8BE85F-C343-498B-938D-5AD42D6AE31A}" presName="compNode" presStyleCnt="0"/>
      <dgm:spPr/>
    </dgm:pt>
    <dgm:pt modelId="{3255437E-0875-4FAF-94AF-A764668F16E9}" type="pres">
      <dgm:prSet presAssocID="{FA8BE85F-C343-498B-938D-5AD42D6AE31A}" presName="iconBgRect" presStyleLbl="bgShp" presStyleIdx="3" presStyleCnt="5"/>
      <dgm:spPr/>
    </dgm:pt>
    <dgm:pt modelId="{79BC96DB-18FF-4962-A53A-A46701ABED17}" type="pres">
      <dgm:prSet presAssocID="{FA8BE85F-C343-498B-938D-5AD42D6AE31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80576ACF-028A-459E-9910-E1AF60C04A23}" type="pres">
      <dgm:prSet presAssocID="{FA8BE85F-C343-498B-938D-5AD42D6AE31A}" presName="spaceRect" presStyleCnt="0"/>
      <dgm:spPr/>
    </dgm:pt>
    <dgm:pt modelId="{F926FC05-5386-4060-B19B-C0FFA3C45F85}" type="pres">
      <dgm:prSet presAssocID="{FA8BE85F-C343-498B-938D-5AD42D6AE31A}" presName="textRect" presStyleLbl="revTx" presStyleIdx="3" presStyleCnt="5">
        <dgm:presLayoutVars>
          <dgm:chMax val="1"/>
          <dgm:chPref val="1"/>
        </dgm:presLayoutVars>
      </dgm:prSet>
      <dgm:spPr/>
    </dgm:pt>
    <dgm:pt modelId="{CA49CA36-970F-4B2E-88C3-DDFC40BA0BEE}" type="pres">
      <dgm:prSet presAssocID="{B3134A0E-CD4A-4F2A-8799-80963D619225}" presName="sibTrans" presStyleLbl="sibTrans2D1" presStyleIdx="0" presStyleCnt="0"/>
      <dgm:spPr/>
    </dgm:pt>
    <dgm:pt modelId="{081FFA37-2147-44D6-B321-1ED1DEE503D2}" type="pres">
      <dgm:prSet presAssocID="{3FAB1E3E-DD4F-497C-9739-7077D227419D}" presName="compNode" presStyleCnt="0"/>
      <dgm:spPr/>
    </dgm:pt>
    <dgm:pt modelId="{F96808CA-726B-4A9B-8BA0-6CF2D6073254}" type="pres">
      <dgm:prSet presAssocID="{3FAB1E3E-DD4F-497C-9739-7077D227419D}" presName="iconBgRect" presStyleLbl="bgShp" presStyleIdx="4" presStyleCnt="5"/>
      <dgm:spPr/>
    </dgm:pt>
    <dgm:pt modelId="{EB6BFA4C-C08C-487D-B33B-8E715B4106B4}" type="pres">
      <dgm:prSet presAssocID="{3FAB1E3E-DD4F-497C-9739-7077D227419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52A5E0DB-38E6-4A0D-8C3F-3CBB41F72178}" type="pres">
      <dgm:prSet presAssocID="{3FAB1E3E-DD4F-497C-9739-7077D227419D}" presName="spaceRect" presStyleCnt="0"/>
      <dgm:spPr/>
    </dgm:pt>
    <dgm:pt modelId="{3E00E8E0-0096-4627-8596-502E9A253478}" type="pres">
      <dgm:prSet presAssocID="{3FAB1E3E-DD4F-497C-9739-7077D227419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1FA7820-BFEE-4AF1-B9AA-4DED452D60C7}" type="presOf" srcId="{FA8BE85F-C343-498B-938D-5AD42D6AE31A}" destId="{F926FC05-5386-4060-B19B-C0FFA3C45F85}" srcOrd="0" destOrd="0" presId="urn:microsoft.com/office/officeart/2018/2/layout/IconCircleList"/>
    <dgm:cxn modelId="{0B1B0729-A967-4E97-BF1B-83B361B93CA4}" srcId="{BE0E3A4C-90A2-4F90-911A-DE148E0D9B8E}" destId="{264B6CC7-0076-4617-8624-712A560278CF}" srcOrd="2" destOrd="0" parTransId="{66CBB011-7A0E-4DCE-8958-CE7BFCE5E7EC}" sibTransId="{6D9230FF-9256-4271-8FC3-0B4DA7E5CCE8}"/>
    <dgm:cxn modelId="{9D08813F-A3AE-4F4D-8FAB-5AF0793D8324}" type="presOf" srcId="{3B69B074-703D-4DA1-9AF1-933E68E8D840}" destId="{95DC61A1-60FC-4FFE-BBBC-2A4F3255CEA7}" srcOrd="0" destOrd="0" presId="urn:microsoft.com/office/officeart/2018/2/layout/IconCircleList"/>
    <dgm:cxn modelId="{934BA46D-EEF6-4B0A-BE04-9D2DE29C9DA8}" type="presOf" srcId="{4A23BB7D-DB6A-4EFA-962E-8C2E35543B37}" destId="{B9D59CC3-C13E-444D-8E33-27B5E3C9F583}" srcOrd="0" destOrd="0" presId="urn:microsoft.com/office/officeart/2018/2/layout/IconCircleList"/>
    <dgm:cxn modelId="{9439C070-27E9-4C2B-87F4-407E9D8D5DBF}" type="presOf" srcId="{1CFE9896-6E75-4CB7-9A96-8265A0CD0BE2}" destId="{18DC3484-424E-4877-BD0E-E7561857BB9E}" srcOrd="0" destOrd="0" presId="urn:microsoft.com/office/officeart/2018/2/layout/IconCircleList"/>
    <dgm:cxn modelId="{47128982-C236-4D9A-BABB-04E9A73D99A9}" srcId="{BE0E3A4C-90A2-4F90-911A-DE148E0D9B8E}" destId="{1CFE9896-6E75-4CB7-9A96-8265A0CD0BE2}" srcOrd="1" destOrd="0" parTransId="{5E4A7F63-CCF9-459E-AB8B-1AE7F7ABDC0E}" sibTransId="{3B69B074-703D-4DA1-9AF1-933E68E8D840}"/>
    <dgm:cxn modelId="{8941328D-2079-49BD-931B-E4A718669E1B}" srcId="{BE0E3A4C-90A2-4F90-911A-DE148E0D9B8E}" destId="{4A23BB7D-DB6A-4EFA-962E-8C2E35543B37}" srcOrd="0" destOrd="0" parTransId="{7EEF954B-F6F9-45F5-A2FF-D2ADFBC44B15}" sibTransId="{A5C0C78F-B62B-4898-BB43-A2D0B8020EC7}"/>
    <dgm:cxn modelId="{160F20A5-7E93-4B74-88EA-E3179955272F}" type="presOf" srcId="{6D9230FF-9256-4271-8FC3-0B4DA7E5CCE8}" destId="{080373F4-0E05-46A8-908B-F4C50BD1812D}" srcOrd="0" destOrd="0" presId="urn:microsoft.com/office/officeart/2018/2/layout/IconCircleList"/>
    <dgm:cxn modelId="{37BED8A7-0A03-4ADE-A87C-7836DF5382D0}" type="presOf" srcId="{BE0E3A4C-90A2-4F90-911A-DE148E0D9B8E}" destId="{508780EE-0900-447A-8F23-C34F5DE1740C}" srcOrd="0" destOrd="0" presId="urn:microsoft.com/office/officeart/2018/2/layout/IconCircleList"/>
    <dgm:cxn modelId="{766D8FA8-BFC9-4EDC-B69F-1DD343FC62F1}" type="presOf" srcId="{B3134A0E-CD4A-4F2A-8799-80963D619225}" destId="{CA49CA36-970F-4B2E-88C3-DDFC40BA0BEE}" srcOrd="0" destOrd="0" presId="urn:microsoft.com/office/officeart/2018/2/layout/IconCircleList"/>
    <dgm:cxn modelId="{D79439B2-FA0A-4072-88CE-185A8E4368DB}" srcId="{BE0E3A4C-90A2-4F90-911A-DE148E0D9B8E}" destId="{FA8BE85F-C343-498B-938D-5AD42D6AE31A}" srcOrd="3" destOrd="0" parTransId="{6D7C8313-F4ED-4C5E-B9EC-DE99F3DF218E}" sibTransId="{B3134A0E-CD4A-4F2A-8799-80963D619225}"/>
    <dgm:cxn modelId="{71402ACF-96FD-4A01-BDA1-4C5F4BB4C165}" type="presOf" srcId="{A5C0C78F-B62B-4898-BB43-A2D0B8020EC7}" destId="{99C0C945-2236-42AB-A9CF-E92C30A7F433}" srcOrd="0" destOrd="0" presId="urn:microsoft.com/office/officeart/2018/2/layout/IconCircleList"/>
    <dgm:cxn modelId="{D4CCADD9-2871-4441-9055-92FC2F042198}" srcId="{BE0E3A4C-90A2-4F90-911A-DE148E0D9B8E}" destId="{3FAB1E3E-DD4F-497C-9739-7077D227419D}" srcOrd="4" destOrd="0" parTransId="{753E376C-BFFA-427C-9DE3-3EBF49F49935}" sibTransId="{83F49BAA-7868-4C97-AC81-14EC54D973A6}"/>
    <dgm:cxn modelId="{61D150EE-0E3F-4AA0-98DC-6E40B80CFDDD}" type="presOf" srcId="{3FAB1E3E-DD4F-497C-9739-7077D227419D}" destId="{3E00E8E0-0096-4627-8596-502E9A253478}" srcOrd="0" destOrd="0" presId="urn:microsoft.com/office/officeart/2018/2/layout/IconCircleList"/>
    <dgm:cxn modelId="{123E87FA-64C4-4D61-9ADC-C01EE363B809}" type="presOf" srcId="{264B6CC7-0076-4617-8624-712A560278CF}" destId="{FE61C924-2333-4DD8-9AE0-42DF0B881234}" srcOrd="0" destOrd="0" presId="urn:microsoft.com/office/officeart/2018/2/layout/IconCircleList"/>
    <dgm:cxn modelId="{F6675DD9-2904-4653-AA7A-FBA0F69B3289}" type="presParOf" srcId="{508780EE-0900-447A-8F23-C34F5DE1740C}" destId="{B93AC4C0-4AA3-40E8-A0E2-D01AF5B0355E}" srcOrd="0" destOrd="0" presId="urn:microsoft.com/office/officeart/2018/2/layout/IconCircleList"/>
    <dgm:cxn modelId="{7AFE5E88-5ED4-492E-BFB1-39E490BB7876}" type="presParOf" srcId="{B93AC4C0-4AA3-40E8-A0E2-D01AF5B0355E}" destId="{A1321BA5-EB5B-401C-B005-392700F9E5E9}" srcOrd="0" destOrd="0" presId="urn:microsoft.com/office/officeart/2018/2/layout/IconCircleList"/>
    <dgm:cxn modelId="{B86A4D91-65DB-491D-8563-26390865A9CF}" type="presParOf" srcId="{A1321BA5-EB5B-401C-B005-392700F9E5E9}" destId="{52D97E40-1B2D-49CA-8A71-770AC7762216}" srcOrd="0" destOrd="0" presId="urn:microsoft.com/office/officeart/2018/2/layout/IconCircleList"/>
    <dgm:cxn modelId="{DA957570-8A42-44A1-BEB7-76E4F3F22A75}" type="presParOf" srcId="{A1321BA5-EB5B-401C-B005-392700F9E5E9}" destId="{7397FE74-D3FC-4580-9B4C-B847A2715E7B}" srcOrd="1" destOrd="0" presId="urn:microsoft.com/office/officeart/2018/2/layout/IconCircleList"/>
    <dgm:cxn modelId="{E9FA0DB3-7970-48ED-AE31-198A30F0A365}" type="presParOf" srcId="{A1321BA5-EB5B-401C-B005-392700F9E5E9}" destId="{CDA3F18E-5EB5-4989-B1A4-D8E28E22EFF1}" srcOrd="2" destOrd="0" presId="urn:microsoft.com/office/officeart/2018/2/layout/IconCircleList"/>
    <dgm:cxn modelId="{0302EE92-1F19-45BA-BB21-A270D2D5E5B6}" type="presParOf" srcId="{A1321BA5-EB5B-401C-B005-392700F9E5E9}" destId="{B9D59CC3-C13E-444D-8E33-27B5E3C9F583}" srcOrd="3" destOrd="0" presId="urn:microsoft.com/office/officeart/2018/2/layout/IconCircleList"/>
    <dgm:cxn modelId="{DAD6CEB4-E07A-4CDD-B484-85D33851C757}" type="presParOf" srcId="{B93AC4C0-4AA3-40E8-A0E2-D01AF5B0355E}" destId="{99C0C945-2236-42AB-A9CF-E92C30A7F433}" srcOrd="1" destOrd="0" presId="urn:microsoft.com/office/officeart/2018/2/layout/IconCircleList"/>
    <dgm:cxn modelId="{D1338F10-FA3E-44ED-9DA3-33DE5E354C8F}" type="presParOf" srcId="{B93AC4C0-4AA3-40E8-A0E2-D01AF5B0355E}" destId="{8FF2C235-9208-4C46-8E6E-DF69116E4BB8}" srcOrd="2" destOrd="0" presId="urn:microsoft.com/office/officeart/2018/2/layout/IconCircleList"/>
    <dgm:cxn modelId="{93C7CB58-8381-40B7-A0AA-EC543CADA314}" type="presParOf" srcId="{8FF2C235-9208-4C46-8E6E-DF69116E4BB8}" destId="{FB9A10DD-3318-4B55-B1DE-191C582AF475}" srcOrd="0" destOrd="0" presId="urn:microsoft.com/office/officeart/2018/2/layout/IconCircleList"/>
    <dgm:cxn modelId="{B3C39F0C-18E4-4D59-801A-78247355A93A}" type="presParOf" srcId="{8FF2C235-9208-4C46-8E6E-DF69116E4BB8}" destId="{307F101D-325A-4F65-BC79-D58959F56871}" srcOrd="1" destOrd="0" presId="urn:microsoft.com/office/officeart/2018/2/layout/IconCircleList"/>
    <dgm:cxn modelId="{1E7BBECB-387A-401D-86C8-7C51C396F995}" type="presParOf" srcId="{8FF2C235-9208-4C46-8E6E-DF69116E4BB8}" destId="{8A1F8615-E83F-435F-8DAE-4E11B32CD438}" srcOrd="2" destOrd="0" presId="urn:microsoft.com/office/officeart/2018/2/layout/IconCircleList"/>
    <dgm:cxn modelId="{8D711C48-51A8-4B12-9135-6550DFF678DF}" type="presParOf" srcId="{8FF2C235-9208-4C46-8E6E-DF69116E4BB8}" destId="{18DC3484-424E-4877-BD0E-E7561857BB9E}" srcOrd="3" destOrd="0" presId="urn:microsoft.com/office/officeart/2018/2/layout/IconCircleList"/>
    <dgm:cxn modelId="{B13735C5-CDDA-45D6-AAEE-188EC3F0E613}" type="presParOf" srcId="{B93AC4C0-4AA3-40E8-A0E2-D01AF5B0355E}" destId="{95DC61A1-60FC-4FFE-BBBC-2A4F3255CEA7}" srcOrd="3" destOrd="0" presId="urn:microsoft.com/office/officeart/2018/2/layout/IconCircleList"/>
    <dgm:cxn modelId="{623B000A-4E82-4743-9363-EF50C58E9C46}" type="presParOf" srcId="{B93AC4C0-4AA3-40E8-A0E2-D01AF5B0355E}" destId="{A61C1E7C-C8D0-4D64-AFCD-A1BC7457E7F3}" srcOrd="4" destOrd="0" presId="urn:microsoft.com/office/officeart/2018/2/layout/IconCircleList"/>
    <dgm:cxn modelId="{96D67060-634F-40A9-A954-F7055E3CAF80}" type="presParOf" srcId="{A61C1E7C-C8D0-4D64-AFCD-A1BC7457E7F3}" destId="{F8D1B34C-6CE9-4CC9-BE7C-3BF9DE2F4B6F}" srcOrd="0" destOrd="0" presId="urn:microsoft.com/office/officeart/2018/2/layout/IconCircleList"/>
    <dgm:cxn modelId="{3FA6EAC1-F00F-4104-B582-11BEBFE5B981}" type="presParOf" srcId="{A61C1E7C-C8D0-4D64-AFCD-A1BC7457E7F3}" destId="{E8479064-4BD0-4912-9899-AF3F282100D9}" srcOrd="1" destOrd="0" presId="urn:microsoft.com/office/officeart/2018/2/layout/IconCircleList"/>
    <dgm:cxn modelId="{2B8BDD9C-6A55-4D7C-A9DB-3E7EBB7015F0}" type="presParOf" srcId="{A61C1E7C-C8D0-4D64-AFCD-A1BC7457E7F3}" destId="{56A50551-9699-4FBF-A7C1-6958199E072F}" srcOrd="2" destOrd="0" presId="urn:microsoft.com/office/officeart/2018/2/layout/IconCircleList"/>
    <dgm:cxn modelId="{E3B7D865-2C55-45CE-915C-A3D4AFD307D3}" type="presParOf" srcId="{A61C1E7C-C8D0-4D64-AFCD-A1BC7457E7F3}" destId="{FE61C924-2333-4DD8-9AE0-42DF0B881234}" srcOrd="3" destOrd="0" presId="urn:microsoft.com/office/officeart/2018/2/layout/IconCircleList"/>
    <dgm:cxn modelId="{2B347985-628B-435D-8D7B-81E200959D64}" type="presParOf" srcId="{B93AC4C0-4AA3-40E8-A0E2-D01AF5B0355E}" destId="{080373F4-0E05-46A8-908B-F4C50BD1812D}" srcOrd="5" destOrd="0" presId="urn:microsoft.com/office/officeart/2018/2/layout/IconCircleList"/>
    <dgm:cxn modelId="{5E6F0924-82B9-4DD5-B51B-F7FB18597F7B}" type="presParOf" srcId="{B93AC4C0-4AA3-40E8-A0E2-D01AF5B0355E}" destId="{B6AE3B2F-4C4F-4E2F-870D-40D2CEF50080}" srcOrd="6" destOrd="0" presId="urn:microsoft.com/office/officeart/2018/2/layout/IconCircleList"/>
    <dgm:cxn modelId="{2EE6E4CF-F6E4-4CCE-814F-362F5BD8D6DF}" type="presParOf" srcId="{B6AE3B2F-4C4F-4E2F-870D-40D2CEF50080}" destId="{3255437E-0875-4FAF-94AF-A764668F16E9}" srcOrd="0" destOrd="0" presId="urn:microsoft.com/office/officeart/2018/2/layout/IconCircleList"/>
    <dgm:cxn modelId="{666C95EA-C7EA-42A1-81CD-CBB9FA756A88}" type="presParOf" srcId="{B6AE3B2F-4C4F-4E2F-870D-40D2CEF50080}" destId="{79BC96DB-18FF-4962-A53A-A46701ABED17}" srcOrd="1" destOrd="0" presId="urn:microsoft.com/office/officeart/2018/2/layout/IconCircleList"/>
    <dgm:cxn modelId="{17B3C379-DD4A-4E84-B26D-F40DCC0015BC}" type="presParOf" srcId="{B6AE3B2F-4C4F-4E2F-870D-40D2CEF50080}" destId="{80576ACF-028A-459E-9910-E1AF60C04A23}" srcOrd="2" destOrd="0" presId="urn:microsoft.com/office/officeart/2018/2/layout/IconCircleList"/>
    <dgm:cxn modelId="{5BA419C1-97D3-495A-A4B9-2D79E9ABE5F5}" type="presParOf" srcId="{B6AE3B2F-4C4F-4E2F-870D-40D2CEF50080}" destId="{F926FC05-5386-4060-B19B-C0FFA3C45F85}" srcOrd="3" destOrd="0" presId="urn:microsoft.com/office/officeart/2018/2/layout/IconCircleList"/>
    <dgm:cxn modelId="{91638037-7F98-4763-9DBD-456114771B17}" type="presParOf" srcId="{B93AC4C0-4AA3-40E8-A0E2-D01AF5B0355E}" destId="{CA49CA36-970F-4B2E-88C3-DDFC40BA0BEE}" srcOrd="7" destOrd="0" presId="urn:microsoft.com/office/officeart/2018/2/layout/IconCircleList"/>
    <dgm:cxn modelId="{C7FF8B55-8729-42D4-B876-109ACE2A8F76}" type="presParOf" srcId="{B93AC4C0-4AA3-40E8-A0E2-D01AF5B0355E}" destId="{081FFA37-2147-44D6-B321-1ED1DEE503D2}" srcOrd="8" destOrd="0" presId="urn:microsoft.com/office/officeart/2018/2/layout/IconCircleList"/>
    <dgm:cxn modelId="{8B1EBADA-0B89-44ED-B4B0-C799E466EDF6}" type="presParOf" srcId="{081FFA37-2147-44D6-B321-1ED1DEE503D2}" destId="{F96808CA-726B-4A9B-8BA0-6CF2D6073254}" srcOrd="0" destOrd="0" presId="urn:microsoft.com/office/officeart/2018/2/layout/IconCircleList"/>
    <dgm:cxn modelId="{0689C026-B56B-4610-9142-AF9E50179437}" type="presParOf" srcId="{081FFA37-2147-44D6-B321-1ED1DEE503D2}" destId="{EB6BFA4C-C08C-487D-B33B-8E715B4106B4}" srcOrd="1" destOrd="0" presId="urn:microsoft.com/office/officeart/2018/2/layout/IconCircleList"/>
    <dgm:cxn modelId="{2BEFFA71-80D6-4F46-A2B3-E8678BA8224B}" type="presParOf" srcId="{081FFA37-2147-44D6-B321-1ED1DEE503D2}" destId="{52A5E0DB-38E6-4A0D-8C3F-3CBB41F72178}" srcOrd="2" destOrd="0" presId="urn:microsoft.com/office/officeart/2018/2/layout/IconCircleList"/>
    <dgm:cxn modelId="{E46D5590-939D-46ED-86D2-449B37EB9C7B}" type="presParOf" srcId="{081FFA37-2147-44D6-B321-1ED1DEE503D2}" destId="{3E00E8E0-0096-4627-8596-502E9A2534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593AE-ED2C-4CF7-BF94-899B60465E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B4F5ED1-2D04-4C5A-A93E-ECCB4CE1D65D}">
      <dgm:prSet/>
      <dgm:spPr/>
      <dgm:t>
        <a:bodyPr/>
        <a:lstStyle/>
        <a:p>
          <a:r>
            <a:rPr lang="en-US"/>
            <a:t>Marriott is the largest hotel provider to the US government &amp; military</a:t>
          </a:r>
        </a:p>
      </dgm:t>
    </dgm:pt>
    <dgm:pt modelId="{9DD39FF1-6F5F-434D-881E-EA85747C17A3}" type="parTrans" cxnId="{C1791958-DE6D-445E-8F10-1D5DB4C7FDE6}">
      <dgm:prSet/>
      <dgm:spPr/>
      <dgm:t>
        <a:bodyPr/>
        <a:lstStyle/>
        <a:p>
          <a:endParaRPr lang="en-US"/>
        </a:p>
      </dgm:t>
    </dgm:pt>
    <dgm:pt modelId="{19180C55-6EF3-4424-9DEE-A52FF3407D77}" type="sibTrans" cxnId="{C1791958-DE6D-445E-8F10-1D5DB4C7FDE6}">
      <dgm:prSet/>
      <dgm:spPr/>
      <dgm:t>
        <a:bodyPr/>
        <a:lstStyle/>
        <a:p>
          <a:endParaRPr lang="en-US"/>
        </a:p>
      </dgm:t>
    </dgm:pt>
    <dgm:pt modelId="{410B46D0-4780-4690-B3B5-CDE964D2E67D}">
      <dgm:prSet/>
      <dgm:spPr/>
      <dgm:t>
        <a:bodyPr/>
        <a:lstStyle/>
        <a:p>
          <a:r>
            <a:rPr lang="en-US"/>
            <a:t>Attack likely carried out by China’s Ministry of State Security</a:t>
          </a:r>
        </a:p>
      </dgm:t>
    </dgm:pt>
    <dgm:pt modelId="{4F69BEE2-5B14-4794-BD8E-CB08987F8937}" type="parTrans" cxnId="{F3C80A37-39D0-488B-9EB9-3CDC4DD03CBF}">
      <dgm:prSet/>
      <dgm:spPr/>
      <dgm:t>
        <a:bodyPr/>
        <a:lstStyle/>
        <a:p>
          <a:endParaRPr lang="en-US"/>
        </a:p>
      </dgm:t>
    </dgm:pt>
    <dgm:pt modelId="{17FE2839-0695-4795-BF2F-681C220CA4DB}" type="sibTrans" cxnId="{F3C80A37-39D0-488B-9EB9-3CDC4DD03CBF}">
      <dgm:prSet/>
      <dgm:spPr/>
      <dgm:t>
        <a:bodyPr/>
        <a:lstStyle/>
        <a:p>
          <a:endParaRPr lang="en-US"/>
        </a:p>
      </dgm:t>
    </dgm:pt>
    <dgm:pt modelId="{3A35500D-C6F4-444A-BC12-EADD4A2F7E60}">
      <dgm:prSet/>
      <dgm:spPr/>
      <dgm:t>
        <a:bodyPr/>
        <a:lstStyle/>
        <a:p>
          <a:r>
            <a:rPr lang="en-US"/>
            <a:t>Personal info (passport numbers, etc.) could be used to track people’s movements and identify targets</a:t>
          </a:r>
        </a:p>
      </dgm:t>
    </dgm:pt>
    <dgm:pt modelId="{EA50F73D-84F6-43D5-9065-B70EFB5BCE6C}" type="parTrans" cxnId="{F67C7AA8-024D-4B98-8EFB-201083C50DD0}">
      <dgm:prSet/>
      <dgm:spPr/>
      <dgm:t>
        <a:bodyPr/>
        <a:lstStyle/>
        <a:p>
          <a:endParaRPr lang="en-US"/>
        </a:p>
      </dgm:t>
    </dgm:pt>
    <dgm:pt modelId="{68317941-8702-4AD3-B041-5F6758A8A9DC}" type="sibTrans" cxnId="{F67C7AA8-024D-4B98-8EFB-201083C50DD0}">
      <dgm:prSet/>
      <dgm:spPr/>
      <dgm:t>
        <a:bodyPr/>
        <a:lstStyle/>
        <a:p>
          <a:endParaRPr lang="en-US"/>
        </a:p>
      </dgm:t>
    </dgm:pt>
    <dgm:pt modelId="{15547786-9517-441A-8887-A3825363ADD0}">
      <dgm:prSet/>
      <dgm:spPr/>
      <dgm:t>
        <a:bodyPr/>
        <a:lstStyle/>
        <a:p>
          <a:r>
            <a:rPr lang="en-US"/>
            <a:t>Other similar, likely related attacks took place around the same time</a:t>
          </a:r>
        </a:p>
      </dgm:t>
    </dgm:pt>
    <dgm:pt modelId="{3FBDC8AF-974C-4474-9559-1328D37D317C}" type="parTrans" cxnId="{96F7E4EF-634E-462E-8446-BE6546829F5D}">
      <dgm:prSet/>
      <dgm:spPr/>
      <dgm:t>
        <a:bodyPr/>
        <a:lstStyle/>
        <a:p>
          <a:endParaRPr lang="en-US"/>
        </a:p>
      </dgm:t>
    </dgm:pt>
    <dgm:pt modelId="{DBEE61F8-3972-47FB-975E-8579AC2DC353}" type="sibTrans" cxnId="{96F7E4EF-634E-462E-8446-BE6546829F5D}">
      <dgm:prSet/>
      <dgm:spPr/>
      <dgm:t>
        <a:bodyPr/>
        <a:lstStyle/>
        <a:p>
          <a:endParaRPr lang="en-US"/>
        </a:p>
      </dgm:t>
    </dgm:pt>
    <dgm:pt modelId="{875CB8F0-C125-4CF0-8673-FA81EB256B8B}" type="pres">
      <dgm:prSet presAssocID="{B63593AE-ED2C-4CF7-BF94-899B60465EB9}" presName="root" presStyleCnt="0">
        <dgm:presLayoutVars>
          <dgm:dir/>
          <dgm:resizeHandles val="exact"/>
        </dgm:presLayoutVars>
      </dgm:prSet>
      <dgm:spPr/>
    </dgm:pt>
    <dgm:pt modelId="{F6E1D3F8-C201-4378-8522-988C80BF0B95}" type="pres">
      <dgm:prSet presAssocID="{BB4F5ED1-2D04-4C5A-A93E-ECCB4CE1D65D}" presName="compNode" presStyleCnt="0"/>
      <dgm:spPr/>
    </dgm:pt>
    <dgm:pt modelId="{D82A5C02-21C4-4E64-B25B-A7649EE3738A}" type="pres">
      <dgm:prSet presAssocID="{BB4F5ED1-2D04-4C5A-A93E-ECCB4CE1D65D}" presName="bgRect" presStyleLbl="bgShp" presStyleIdx="0" presStyleCnt="4"/>
      <dgm:spPr/>
    </dgm:pt>
    <dgm:pt modelId="{2B2E6F98-3111-429A-AF6F-645314D20391}" type="pres">
      <dgm:prSet presAssocID="{BB4F5ED1-2D04-4C5A-A93E-ECCB4CE1D65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B790B7C0-B9A9-40B8-B63D-01D8248BEA10}" type="pres">
      <dgm:prSet presAssocID="{BB4F5ED1-2D04-4C5A-A93E-ECCB4CE1D65D}" presName="spaceRect" presStyleCnt="0"/>
      <dgm:spPr/>
    </dgm:pt>
    <dgm:pt modelId="{A10638F7-57A0-4D83-A103-CCAC1157B556}" type="pres">
      <dgm:prSet presAssocID="{BB4F5ED1-2D04-4C5A-A93E-ECCB4CE1D65D}" presName="parTx" presStyleLbl="revTx" presStyleIdx="0" presStyleCnt="4">
        <dgm:presLayoutVars>
          <dgm:chMax val="0"/>
          <dgm:chPref val="0"/>
        </dgm:presLayoutVars>
      </dgm:prSet>
      <dgm:spPr/>
    </dgm:pt>
    <dgm:pt modelId="{384F3679-702E-4CC5-A647-B9694EF12B3E}" type="pres">
      <dgm:prSet presAssocID="{19180C55-6EF3-4424-9DEE-A52FF3407D77}" presName="sibTrans" presStyleCnt="0"/>
      <dgm:spPr/>
    </dgm:pt>
    <dgm:pt modelId="{4F70CD92-E81B-451F-B5C0-52FED59B0BBF}" type="pres">
      <dgm:prSet presAssocID="{410B46D0-4780-4690-B3B5-CDE964D2E67D}" presName="compNode" presStyleCnt="0"/>
      <dgm:spPr/>
    </dgm:pt>
    <dgm:pt modelId="{CF7FF6AC-20FB-4C19-ABFA-19A084AC828A}" type="pres">
      <dgm:prSet presAssocID="{410B46D0-4780-4690-B3B5-CDE964D2E67D}" presName="bgRect" presStyleLbl="bgShp" presStyleIdx="1" presStyleCnt="4"/>
      <dgm:spPr/>
    </dgm:pt>
    <dgm:pt modelId="{F4B38052-4F32-44A8-9F67-FF13E8AD44FB}" type="pres">
      <dgm:prSet presAssocID="{410B46D0-4780-4690-B3B5-CDE964D2E6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007B9BB-4CBA-473D-9E15-4B0041FDD5A5}" type="pres">
      <dgm:prSet presAssocID="{410B46D0-4780-4690-B3B5-CDE964D2E67D}" presName="spaceRect" presStyleCnt="0"/>
      <dgm:spPr/>
    </dgm:pt>
    <dgm:pt modelId="{0B60CEDC-0B18-4343-ABEE-9BBD58F952A9}" type="pres">
      <dgm:prSet presAssocID="{410B46D0-4780-4690-B3B5-CDE964D2E67D}" presName="parTx" presStyleLbl="revTx" presStyleIdx="1" presStyleCnt="4">
        <dgm:presLayoutVars>
          <dgm:chMax val="0"/>
          <dgm:chPref val="0"/>
        </dgm:presLayoutVars>
      </dgm:prSet>
      <dgm:spPr/>
    </dgm:pt>
    <dgm:pt modelId="{FE8DEB60-9A88-4511-8306-24949E88D906}" type="pres">
      <dgm:prSet presAssocID="{17FE2839-0695-4795-BF2F-681C220CA4DB}" presName="sibTrans" presStyleCnt="0"/>
      <dgm:spPr/>
    </dgm:pt>
    <dgm:pt modelId="{DF990DC8-1687-49E1-82FB-7AA6150721E7}" type="pres">
      <dgm:prSet presAssocID="{3A35500D-C6F4-444A-BC12-EADD4A2F7E60}" presName="compNode" presStyleCnt="0"/>
      <dgm:spPr/>
    </dgm:pt>
    <dgm:pt modelId="{803C829F-723B-4F3C-B268-402DA2C1A60A}" type="pres">
      <dgm:prSet presAssocID="{3A35500D-C6F4-444A-BC12-EADD4A2F7E60}" presName="bgRect" presStyleLbl="bgShp" presStyleIdx="2" presStyleCnt="4"/>
      <dgm:spPr/>
    </dgm:pt>
    <dgm:pt modelId="{6B320D1F-0B8C-424C-BD87-5FB14F792244}" type="pres">
      <dgm:prSet presAssocID="{3A35500D-C6F4-444A-BC12-EADD4A2F7E6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0D200466-5929-4FA5-AD71-62DEFBE7C751}" type="pres">
      <dgm:prSet presAssocID="{3A35500D-C6F4-444A-BC12-EADD4A2F7E60}" presName="spaceRect" presStyleCnt="0"/>
      <dgm:spPr/>
    </dgm:pt>
    <dgm:pt modelId="{C6D5837F-96D4-4B06-9D58-911FDF64FA60}" type="pres">
      <dgm:prSet presAssocID="{3A35500D-C6F4-444A-BC12-EADD4A2F7E60}" presName="parTx" presStyleLbl="revTx" presStyleIdx="2" presStyleCnt="4">
        <dgm:presLayoutVars>
          <dgm:chMax val="0"/>
          <dgm:chPref val="0"/>
        </dgm:presLayoutVars>
      </dgm:prSet>
      <dgm:spPr/>
    </dgm:pt>
    <dgm:pt modelId="{347A586A-DFB7-416F-B45E-A8983A4174D4}" type="pres">
      <dgm:prSet presAssocID="{68317941-8702-4AD3-B041-5F6758A8A9DC}" presName="sibTrans" presStyleCnt="0"/>
      <dgm:spPr/>
    </dgm:pt>
    <dgm:pt modelId="{32EC9730-33BB-4F18-BCE6-B278E2515FD4}" type="pres">
      <dgm:prSet presAssocID="{15547786-9517-441A-8887-A3825363ADD0}" presName="compNode" presStyleCnt="0"/>
      <dgm:spPr/>
    </dgm:pt>
    <dgm:pt modelId="{0237169D-54AB-4E0A-ACED-6AB560550B73}" type="pres">
      <dgm:prSet presAssocID="{15547786-9517-441A-8887-A3825363ADD0}" presName="bgRect" presStyleLbl="bgShp" presStyleIdx="3" presStyleCnt="4"/>
      <dgm:spPr/>
    </dgm:pt>
    <dgm:pt modelId="{BE647A81-C06E-4D5C-80E7-11C87060C687}" type="pres">
      <dgm:prSet presAssocID="{15547786-9517-441A-8887-A3825363AD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FD3157D6-91E1-4B4C-9B93-0280326133AA}" type="pres">
      <dgm:prSet presAssocID="{15547786-9517-441A-8887-A3825363ADD0}" presName="spaceRect" presStyleCnt="0"/>
      <dgm:spPr/>
    </dgm:pt>
    <dgm:pt modelId="{AA9DA151-13CF-4FCF-9D06-417BF873DA43}" type="pres">
      <dgm:prSet presAssocID="{15547786-9517-441A-8887-A3825363ADD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3C80A37-39D0-488B-9EB9-3CDC4DD03CBF}" srcId="{B63593AE-ED2C-4CF7-BF94-899B60465EB9}" destId="{410B46D0-4780-4690-B3B5-CDE964D2E67D}" srcOrd="1" destOrd="0" parTransId="{4F69BEE2-5B14-4794-BD8E-CB08987F8937}" sibTransId="{17FE2839-0695-4795-BF2F-681C220CA4DB}"/>
    <dgm:cxn modelId="{F3DC1143-5646-47A6-892B-3716615234C2}" type="presOf" srcId="{BB4F5ED1-2D04-4C5A-A93E-ECCB4CE1D65D}" destId="{A10638F7-57A0-4D83-A103-CCAC1157B556}" srcOrd="0" destOrd="0" presId="urn:microsoft.com/office/officeart/2018/2/layout/IconVerticalSolidList"/>
    <dgm:cxn modelId="{C1791958-DE6D-445E-8F10-1D5DB4C7FDE6}" srcId="{B63593AE-ED2C-4CF7-BF94-899B60465EB9}" destId="{BB4F5ED1-2D04-4C5A-A93E-ECCB4CE1D65D}" srcOrd="0" destOrd="0" parTransId="{9DD39FF1-6F5F-434D-881E-EA85747C17A3}" sibTransId="{19180C55-6EF3-4424-9DEE-A52FF3407D77}"/>
    <dgm:cxn modelId="{9C64CE8C-1044-4240-BF12-4FFC47DB705F}" type="presOf" srcId="{3A35500D-C6F4-444A-BC12-EADD4A2F7E60}" destId="{C6D5837F-96D4-4B06-9D58-911FDF64FA60}" srcOrd="0" destOrd="0" presId="urn:microsoft.com/office/officeart/2018/2/layout/IconVerticalSolidList"/>
    <dgm:cxn modelId="{F67C7AA8-024D-4B98-8EFB-201083C50DD0}" srcId="{B63593AE-ED2C-4CF7-BF94-899B60465EB9}" destId="{3A35500D-C6F4-444A-BC12-EADD4A2F7E60}" srcOrd="2" destOrd="0" parTransId="{EA50F73D-84F6-43D5-9065-B70EFB5BCE6C}" sibTransId="{68317941-8702-4AD3-B041-5F6758A8A9DC}"/>
    <dgm:cxn modelId="{6C5E20BA-5ED8-4061-A5F9-05ED299D8856}" type="presOf" srcId="{15547786-9517-441A-8887-A3825363ADD0}" destId="{AA9DA151-13CF-4FCF-9D06-417BF873DA43}" srcOrd="0" destOrd="0" presId="urn:microsoft.com/office/officeart/2018/2/layout/IconVerticalSolidList"/>
    <dgm:cxn modelId="{576135CE-8633-4108-A02C-E63CD7906BB4}" type="presOf" srcId="{B63593AE-ED2C-4CF7-BF94-899B60465EB9}" destId="{875CB8F0-C125-4CF0-8673-FA81EB256B8B}" srcOrd="0" destOrd="0" presId="urn:microsoft.com/office/officeart/2018/2/layout/IconVerticalSolidList"/>
    <dgm:cxn modelId="{96F7E4EF-634E-462E-8446-BE6546829F5D}" srcId="{B63593AE-ED2C-4CF7-BF94-899B60465EB9}" destId="{15547786-9517-441A-8887-A3825363ADD0}" srcOrd="3" destOrd="0" parTransId="{3FBDC8AF-974C-4474-9559-1328D37D317C}" sibTransId="{DBEE61F8-3972-47FB-975E-8579AC2DC353}"/>
    <dgm:cxn modelId="{19B296F9-C3F9-4AD4-AA16-5637FA998B84}" type="presOf" srcId="{410B46D0-4780-4690-B3B5-CDE964D2E67D}" destId="{0B60CEDC-0B18-4343-ABEE-9BBD58F952A9}" srcOrd="0" destOrd="0" presId="urn:microsoft.com/office/officeart/2018/2/layout/IconVerticalSolidList"/>
    <dgm:cxn modelId="{6585958C-C8B9-49CC-AB24-4D1CA3E19158}" type="presParOf" srcId="{875CB8F0-C125-4CF0-8673-FA81EB256B8B}" destId="{F6E1D3F8-C201-4378-8522-988C80BF0B95}" srcOrd="0" destOrd="0" presId="urn:microsoft.com/office/officeart/2018/2/layout/IconVerticalSolidList"/>
    <dgm:cxn modelId="{26DCCBCA-3A37-4CE7-84FC-3007A357A2A2}" type="presParOf" srcId="{F6E1D3F8-C201-4378-8522-988C80BF0B95}" destId="{D82A5C02-21C4-4E64-B25B-A7649EE3738A}" srcOrd="0" destOrd="0" presId="urn:microsoft.com/office/officeart/2018/2/layout/IconVerticalSolidList"/>
    <dgm:cxn modelId="{F6642E23-5546-4098-9C42-1CB3F44ED788}" type="presParOf" srcId="{F6E1D3F8-C201-4378-8522-988C80BF0B95}" destId="{2B2E6F98-3111-429A-AF6F-645314D20391}" srcOrd="1" destOrd="0" presId="urn:microsoft.com/office/officeart/2018/2/layout/IconVerticalSolidList"/>
    <dgm:cxn modelId="{CAB62DCA-67F1-4C81-83CE-35ABA9B314B7}" type="presParOf" srcId="{F6E1D3F8-C201-4378-8522-988C80BF0B95}" destId="{B790B7C0-B9A9-40B8-B63D-01D8248BEA10}" srcOrd="2" destOrd="0" presId="urn:microsoft.com/office/officeart/2018/2/layout/IconVerticalSolidList"/>
    <dgm:cxn modelId="{BF8DD64A-E3E8-45FD-94C6-35D166377596}" type="presParOf" srcId="{F6E1D3F8-C201-4378-8522-988C80BF0B95}" destId="{A10638F7-57A0-4D83-A103-CCAC1157B556}" srcOrd="3" destOrd="0" presId="urn:microsoft.com/office/officeart/2018/2/layout/IconVerticalSolidList"/>
    <dgm:cxn modelId="{1A25BC1D-D8BD-4D39-BB81-BB298D3101AC}" type="presParOf" srcId="{875CB8F0-C125-4CF0-8673-FA81EB256B8B}" destId="{384F3679-702E-4CC5-A647-B9694EF12B3E}" srcOrd="1" destOrd="0" presId="urn:microsoft.com/office/officeart/2018/2/layout/IconVerticalSolidList"/>
    <dgm:cxn modelId="{AC4D45DA-E6B5-4F01-89F4-FEB2B497D2D5}" type="presParOf" srcId="{875CB8F0-C125-4CF0-8673-FA81EB256B8B}" destId="{4F70CD92-E81B-451F-B5C0-52FED59B0BBF}" srcOrd="2" destOrd="0" presId="urn:microsoft.com/office/officeart/2018/2/layout/IconVerticalSolidList"/>
    <dgm:cxn modelId="{49558889-4DAB-49B9-A28C-936FFD45530B}" type="presParOf" srcId="{4F70CD92-E81B-451F-B5C0-52FED59B0BBF}" destId="{CF7FF6AC-20FB-4C19-ABFA-19A084AC828A}" srcOrd="0" destOrd="0" presId="urn:microsoft.com/office/officeart/2018/2/layout/IconVerticalSolidList"/>
    <dgm:cxn modelId="{98BA2E94-8959-4131-A95D-D737A2539BED}" type="presParOf" srcId="{4F70CD92-E81B-451F-B5C0-52FED59B0BBF}" destId="{F4B38052-4F32-44A8-9F67-FF13E8AD44FB}" srcOrd="1" destOrd="0" presId="urn:microsoft.com/office/officeart/2018/2/layout/IconVerticalSolidList"/>
    <dgm:cxn modelId="{70574BB9-6DA4-4A53-9638-00A35BEA11DD}" type="presParOf" srcId="{4F70CD92-E81B-451F-B5C0-52FED59B0BBF}" destId="{5007B9BB-4CBA-473D-9E15-4B0041FDD5A5}" srcOrd="2" destOrd="0" presId="urn:microsoft.com/office/officeart/2018/2/layout/IconVerticalSolidList"/>
    <dgm:cxn modelId="{7CC37768-1FDF-489F-AA3D-BE0B808A0436}" type="presParOf" srcId="{4F70CD92-E81B-451F-B5C0-52FED59B0BBF}" destId="{0B60CEDC-0B18-4343-ABEE-9BBD58F952A9}" srcOrd="3" destOrd="0" presId="urn:microsoft.com/office/officeart/2018/2/layout/IconVerticalSolidList"/>
    <dgm:cxn modelId="{2D59B6F6-9C86-4D5A-A536-3989A33AD671}" type="presParOf" srcId="{875CB8F0-C125-4CF0-8673-FA81EB256B8B}" destId="{FE8DEB60-9A88-4511-8306-24949E88D906}" srcOrd="3" destOrd="0" presId="urn:microsoft.com/office/officeart/2018/2/layout/IconVerticalSolidList"/>
    <dgm:cxn modelId="{D4C11CBA-18B7-40D7-A7CE-D8E6EB6026CD}" type="presParOf" srcId="{875CB8F0-C125-4CF0-8673-FA81EB256B8B}" destId="{DF990DC8-1687-49E1-82FB-7AA6150721E7}" srcOrd="4" destOrd="0" presId="urn:microsoft.com/office/officeart/2018/2/layout/IconVerticalSolidList"/>
    <dgm:cxn modelId="{320854EA-6714-4BDD-8B0E-B588F0836C9A}" type="presParOf" srcId="{DF990DC8-1687-49E1-82FB-7AA6150721E7}" destId="{803C829F-723B-4F3C-B268-402DA2C1A60A}" srcOrd="0" destOrd="0" presId="urn:microsoft.com/office/officeart/2018/2/layout/IconVerticalSolidList"/>
    <dgm:cxn modelId="{236D9EB2-6A98-4C65-8CBF-49CA7516948E}" type="presParOf" srcId="{DF990DC8-1687-49E1-82FB-7AA6150721E7}" destId="{6B320D1F-0B8C-424C-BD87-5FB14F792244}" srcOrd="1" destOrd="0" presId="urn:microsoft.com/office/officeart/2018/2/layout/IconVerticalSolidList"/>
    <dgm:cxn modelId="{AF1CC1CB-7CBA-4025-9379-CC60233CB894}" type="presParOf" srcId="{DF990DC8-1687-49E1-82FB-7AA6150721E7}" destId="{0D200466-5929-4FA5-AD71-62DEFBE7C751}" srcOrd="2" destOrd="0" presId="urn:microsoft.com/office/officeart/2018/2/layout/IconVerticalSolidList"/>
    <dgm:cxn modelId="{47973355-2BB9-49DB-9D36-9ED29E5477EF}" type="presParOf" srcId="{DF990DC8-1687-49E1-82FB-7AA6150721E7}" destId="{C6D5837F-96D4-4B06-9D58-911FDF64FA60}" srcOrd="3" destOrd="0" presId="urn:microsoft.com/office/officeart/2018/2/layout/IconVerticalSolidList"/>
    <dgm:cxn modelId="{BE76D03F-FEB8-42A5-8301-A213CC63680C}" type="presParOf" srcId="{875CB8F0-C125-4CF0-8673-FA81EB256B8B}" destId="{347A586A-DFB7-416F-B45E-A8983A4174D4}" srcOrd="5" destOrd="0" presId="urn:microsoft.com/office/officeart/2018/2/layout/IconVerticalSolidList"/>
    <dgm:cxn modelId="{2CF2AD4D-0B28-4350-A0F3-51D1A187325E}" type="presParOf" srcId="{875CB8F0-C125-4CF0-8673-FA81EB256B8B}" destId="{32EC9730-33BB-4F18-BCE6-B278E2515FD4}" srcOrd="6" destOrd="0" presId="urn:microsoft.com/office/officeart/2018/2/layout/IconVerticalSolidList"/>
    <dgm:cxn modelId="{0E230482-2ED6-446D-A675-2F42BBC9C2DB}" type="presParOf" srcId="{32EC9730-33BB-4F18-BCE6-B278E2515FD4}" destId="{0237169D-54AB-4E0A-ACED-6AB560550B73}" srcOrd="0" destOrd="0" presId="urn:microsoft.com/office/officeart/2018/2/layout/IconVerticalSolidList"/>
    <dgm:cxn modelId="{F0264A24-03C4-4EC2-BB61-DC07E9A218B2}" type="presParOf" srcId="{32EC9730-33BB-4F18-BCE6-B278E2515FD4}" destId="{BE647A81-C06E-4D5C-80E7-11C87060C687}" srcOrd="1" destOrd="0" presId="urn:microsoft.com/office/officeart/2018/2/layout/IconVerticalSolidList"/>
    <dgm:cxn modelId="{9D601DEE-B7A8-40C5-860A-AC0D003E317E}" type="presParOf" srcId="{32EC9730-33BB-4F18-BCE6-B278E2515FD4}" destId="{FD3157D6-91E1-4B4C-9B93-0280326133AA}" srcOrd="2" destOrd="0" presId="urn:microsoft.com/office/officeart/2018/2/layout/IconVerticalSolidList"/>
    <dgm:cxn modelId="{B64BF0A7-A88A-4A20-BF72-27AD7EE4ECBF}" type="presParOf" srcId="{32EC9730-33BB-4F18-BCE6-B278E2515FD4}" destId="{AA9DA151-13CF-4FCF-9D06-417BF873DA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82EEF9-B879-43EB-A4C1-B7223ED2CE67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3CEA95-0D0C-4432-90EF-B60F75E5E0D3}">
      <dgm:prSet/>
      <dgm:spPr/>
      <dgm:t>
        <a:bodyPr/>
        <a:lstStyle/>
        <a:p>
          <a:r>
            <a:rPr lang="en-US" dirty="0"/>
            <a:t>Marriott establishes 24-hour multi-national call center related to the breach</a:t>
          </a:r>
        </a:p>
      </dgm:t>
    </dgm:pt>
    <dgm:pt modelId="{F3D6310C-934B-40FB-92B7-9716AC889C93}" type="parTrans" cxnId="{86BD9A10-4361-4ED8-A75F-35B16DFCC736}">
      <dgm:prSet/>
      <dgm:spPr/>
      <dgm:t>
        <a:bodyPr/>
        <a:lstStyle/>
        <a:p>
          <a:endParaRPr lang="en-US"/>
        </a:p>
      </dgm:t>
    </dgm:pt>
    <dgm:pt modelId="{FA6E7B76-829C-4E56-B200-5D40A2E28DA5}" type="sibTrans" cxnId="{86BD9A10-4361-4ED8-A75F-35B16DFCC736}">
      <dgm:prSet/>
      <dgm:spPr/>
      <dgm:t>
        <a:bodyPr/>
        <a:lstStyle/>
        <a:p>
          <a:endParaRPr lang="en-US"/>
        </a:p>
      </dgm:t>
    </dgm:pt>
    <dgm:pt modelId="{328C6101-18D4-4064-A15A-06B5269B7C6A}">
      <dgm:prSet/>
      <dgm:spPr/>
      <dgm:t>
        <a:bodyPr/>
        <a:lstStyle/>
        <a:p>
          <a:r>
            <a:rPr lang="en-US"/>
            <a:t>Provide 1 year’s access to security monitoring software WebWatcher</a:t>
          </a:r>
        </a:p>
      </dgm:t>
    </dgm:pt>
    <dgm:pt modelId="{A3E779C2-45AF-4A95-8788-6D2B2D87410E}" type="parTrans" cxnId="{688B61B9-C62F-485F-BD0B-2C6E98E489FD}">
      <dgm:prSet/>
      <dgm:spPr/>
      <dgm:t>
        <a:bodyPr/>
        <a:lstStyle/>
        <a:p>
          <a:endParaRPr lang="en-US"/>
        </a:p>
      </dgm:t>
    </dgm:pt>
    <dgm:pt modelId="{F94C4D88-E7A4-4C68-A71D-548625DC4527}" type="sibTrans" cxnId="{688B61B9-C62F-485F-BD0B-2C6E98E489FD}">
      <dgm:prSet/>
      <dgm:spPr/>
      <dgm:t>
        <a:bodyPr/>
        <a:lstStyle/>
        <a:p>
          <a:endParaRPr lang="en-US"/>
        </a:p>
      </dgm:t>
    </dgm:pt>
    <dgm:pt modelId="{83B35C5F-B170-4A04-86D1-D8B2436A914B}">
      <dgm:prSet/>
      <dgm:spPr/>
      <dgm:t>
        <a:bodyPr/>
        <a:lstStyle/>
        <a:p>
          <a:r>
            <a:rPr lang="en-US"/>
            <a:t>NY Attorney General announces an investigation into the breach</a:t>
          </a:r>
        </a:p>
      </dgm:t>
    </dgm:pt>
    <dgm:pt modelId="{94F84686-75EB-447F-BF31-5FA32C471A9C}" type="parTrans" cxnId="{904C9FF6-3136-4242-B4D4-01AB9E4DEAF1}">
      <dgm:prSet/>
      <dgm:spPr/>
      <dgm:t>
        <a:bodyPr/>
        <a:lstStyle/>
        <a:p>
          <a:endParaRPr lang="en-US"/>
        </a:p>
      </dgm:t>
    </dgm:pt>
    <dgm:pt modelId="{6821754A-C798-42C5-9528-A5D4C4949651}" type="sibTrans" cxnId="{904C9FF6-3136-4242-B4D4-01AB9E4DEAF1}">
      <dgm:prSet/>
      <dgm:spPr/>
      <dgm:t>
        <a:bodyPr/>
        <a:lstStyle/>
        <a:p>
          <a:endParaRPr lang="en-US"/>
        </a:p>
      </dgm:t>
    </dgm:pt>
    <dgm:pt modelId="{80D9BEB2-916C-441C-AD24-59BCF0A790C7}">
      <dgm:prSet/>
      <dgm:spPr/>
      <dgm:t>
        <a:bodyPr/>
        <a:lstStyle/>
        <a:p>
          <a:r>
            <a:rPr lang="en-US"/>
            <a:t>Multiple European regulators announce investigations into the breach</a:t>
          </a:r>
        </a:p>
      </dgm:t>
    </dgm:pt>
    <dgm:pt modelId="{49664E31-0590-4AFF-BD6A-2338809F219A}" type="parTrans" cxnId="{5C2C9431-227A-45E9-943D-8CF8E7FD472E}">
      <dgm:prSet/>
      <dgm:spPr/>
      <dgm:t>
        <a:bodyPr/>
        <a:lstStyle/>
        <a:p>
          <a:endParaRPr lang="en-US"/>
        </a:p>
      </dgm:t>
    </dgm:pt>
    <dgm:pt modelId="{F866DBDA-1DEF-45B1-AF77-5764153E4250}" type="sibTrans" cxnId="{5C2C9431-227A-45E9-943D-8CF8E7FD472E}">
      <dgm:prSet/>
      <dgm:spPr/>
      <dgm:t>
        <a:bodyPr/>
        <a:lstStyle/>
        <a:p>
          <a:endParaRPr lang="en-US"/>
        </a:p>
      </dgm:t>
    </dgm:pt>
    <dgm:pt modelId="{0352F548-832D-4019-8F6A-0454046D4973}" type="pres">
      <dgm:prSet presAssocID="{0482EEF9-B879-43EB-A4C1-B7223ED2CE67}" presName="Name0" presStyleCnt="0">
        <dgm:presLayoutVars>
          <dgm:dir/>
          <dgm:animLvl val="lvl"/>
          <dgm:resizeHandles val="exact"/>
        </dgm:presLayoutVars>
      </dgm:prSet>
      <dgm:spPr/>
    </dgm:pt>
    <dgm:pt modelId="{DADB43EE-442E-4193-B887-922C64A56B97}" type="pres">
      <dgm:prSet presAssocID="{963CEA95-0D0C-4432-90EF-B60F75E5E0D3}" presName="linNode" presStyleCnt="0"/>
      <dgm:spPr/>
    </dgm:pt>
    <dgm:pt modelId="{03B4DCDD-79CF-4435-8D11-01C57432792F}" type="pres">
      <dgm:prSet presAssocID="{963CEA95-0D0C-4432-90EF-B60F75E5E0D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5521863-9C8D-4E88-A69F-6C4DB4A752EE}" type="pres">
      <dgm:prSet presAssocID="{FA6E7B76-829C-4E56-B200-5D40A2E28DA5}" presName="sp" presStyleCnt="0"/>
      <dgm:spPr/>
    </dgm:pt>
    <dgm:pt modelId="{D6D88CEC-35CE-4601-92C9-D48B422CE89B}" type="pres">
      <dgm:prSet presAssocID="{328C6101-18D4-4064-A15A-06B5269B7C6A}" presName="linNode" presStyleCnt="0"/>
      <dgm:spPr/>
    </dgm:pt>
    <dgm:pt modelId="{91DF3D05-8C97-4619-B767-E6CB80E45EAC}" type="pres">
      <dgm:prSet presAssocID="{328C6101-18D4-4064-A15A-06B5269B7C6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47A2732-D52B-4E60-A8E4-6DB90A174F0D}" type="pres">
      <dgm:prSet presAssocID="{F94C4D88-E7A4-4C68-A71D-548625DC4527}" presName="sp" presStyleCnt="0"/>
      <dgm:spPr/>
    </dgm:pt>
    <dgm:pt modelId="{C13F2F90-6EA2-4CAC-A670-65C797D566E8}" type="pres">
      <dgm:prSet presAssocID="{83B35C5F-B170-4A04-86D1-D8B2436A914B}" presName="linNode" presStyleCnt="0"/>
      <dgm:spPr/>
    </dgm:pt>
    <dgm:pt modelId="{D24F99AF-0FC5-4F01-A4FD-C87D185F672D}" type="pres">
      <dgm:prSet presAssocID="{83B35C5F-B170-4A04-86D1-D8B2436A914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CB7B002-0C06-43A0-AB30-2D7B8F9F78A1}" type="pres">
      <dgm:prSet presAssocID="{6821754A-C798-42C5-9528-A5D4C4949651}" presName="sp" presStyleCnt="0"/>
      <dgm:spPr/>
    </dgm:pt>
    <dgm:pt modelId="{9AA18BF7-2733-4CFB-B756-F88654EB859E}" type="pres">
      <dgm:prSet presAssocID="{80D9BEB2-916C-441C-AD24-59BCF0A790C7}" presName="linNode" presStyleCnt="0"/>
      <dgm:spPr/>
    </dgm:pt>
    <dgm:pt modelId="{64CF8032-C0E1-45C9-89F6-CC706BEA186F}" type="pres">
      <dgm:prSet presAssocID="{80D9BEB2-916C-441C-AD24-59BCF0A790C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6BD9A10-4361-4ED8-A75F-35B16DFCC736}" srcId="{0482EEF9-B879-43EB-A4C1-B7223ED2CE67}" destId="{963CEA95-0D0C-4432-90EF-B60F75E5E0D3}" srcOrd="0" destOrd="0" parTransId="{F3D6310C-934B-40FB-92B7-9716AC889C93}" sibTransId="{FA6E7B76-829C-4E56-B200-5D40A2E28DA5}"/>
    <dgm:cxn modelId="{5C2C9431-227A-45E9-943D-8CF8E7FD472E}" srcId="{0482EEF9-B879-43EB-A4C1-B7223ED2CE67}" destId="{80D9BEB2-916C-441C-AD24-59BCF0A790C7}" srcOrd="3" destOrd="0" parTransId="{49664E31-0590-4AFF-BD6A-2338809F219A}" sibTransId="{F866DBDA-1DEF-45B1-AF77-5764153E4250}"/>
    <dgm:cxn modelId="{0FBDF232-DA5C-4320-B8CC-F3482696075D}" type="presOf" srcId="{80D9BEB2-916C-441C-AD24-59BCF0A790C7}" destId="{64CF8032-C0E1-45C9-89F6-CC706BEA186F}" srcOrd="0" destOrd="0" presId="urn:microsoft.com/office/officeart/2005/8/layout/vList5"/>
    <dgm:cxn modelId="{2F40ED4A-62F9-4DE3-9E47-E415EB5EF447}" type="presOf" srcId="{0482EEF9-B879-43EB-A4C1-B7223ED2CE67}" destId="{0352F548-832D-4019-8F6A-0454046D4973}" srcOrd="0" destOrd="0" presId="urn:microsoft.com/office/officeart/2005/8/layout/vList5"/>
    <dgm:cxn modelId="{614BB458-6CBD-4FCC-ACD1-F7AE764E3A90}" type="presOf" srcId="{328C6101-18D4-4064-A15A-06B5269B7C6A}" destId="{91DF3D05-8C97-4619-B767-E6CB80E45EAC}" srcOrd="0" destOrd="0" presId="urn:microsoft.com/office/officeart/2005/8/layout/vList5"/>
    <dgm:cxn modelId="{2F0685B3-D16B-4870-9C35-BC9B909347A5}" type="presOf" srcId="{963CEA95-0D0C-4432-90EF-B60F75E5E0D3}" destId="{03B4DCDD-79CF-4435-8D11-01C57432792F}" srcOrd="0" destOrd="0" presId="urn:microsoft.com/office/officeart/2005/8/layout/vList5"/>
    <dgm:cxn modelId="{688B61B9-C62F-485F-BD0B-2C6E98E489FD}" srcId="{0482EEF9-B879-43EB-A4C1-B7223ED2CE67}" destId="{328C6101-18D4-4064-A15A-06B5269B7C6A}" srcOrd="1" destOrd="0" parTransId="{A3E779C2-45AF-4A95-8788-6D2B2D87410E}" sibTransId="{F94C4D88-E7A4-4C68-A71D-548625DC4527}"/>
    <dgm:cxn modelId="{A06374D0-E9D0-4CAC-A018-B4995715C14B}" type="presOf" srcId="{83B35C5F-B170-4A04-86D1-D8B2436A914B}" destId="{D24F99AF-0FC5-4F01-A4FD-C87D185F672D}" srcOrd="0" destOrd="0" presId="urn:microsoft.com/office/officeart/2005/8/layout/vList5"/>
    <dgm:cxn modelId="{904C9FF6-3136-4242-B4D4-01AB9E4DEAF1}" srcId="{0482EEF9-B879-43EB-A4C1-B7223ED2CE67}" destId="{83B35C5F-B170-4A04-86D1-D8B2436A914B}" srcOrd="2" destOrd="0" parTransId="{94F84686-75EB-447F-BF31-5FA32C471A9C}" sibTransId="{6821754A-C798-42C5-9528-A5D4C4949651}"/>
    <dgm:cxn modelId="{79154D51-C84A-43B7-999D-D833DF73C67C}" type="presParOf" srcId="{0352F548-832D-4019-8F6A-0454046D4973}" destId="{DADB43EE-442E-4193-B887-922C64A56B97}" srcOrd="0" destOrd="0" presId="urn:microsoft.com/office/officeart/2005/8/layout/vList5"/>
    <dgm:cxn modelId="{1A4866D0-BE47-434B-A14F-CFB60F9BA1F8}" type="presParOf" srcId="{DADB43EE-442E-4193-B887-922C64A56B97}" destId="{03B4DCDD-79CF-4435-8D11-01C57432792F}" srcOrd="0" destOrd="0" presId="urn:microsoft.com/office/officeart/2005/8/layout/vList5"/>
    <dgm:cxn modelId="{B53E60BC-2EB5-47AE-9153-915669A7C9AC}" type="presParOf" srcId="{0352F548-832D-4019-8F6A-0454046D4973}" destId="{55521863-9C8D-4E88-A69F-6C4DB4A752EE}" srcOrd="1" destOrd="0" presId="urn:microsoft.com/office/officeart/2005/8/layout/vList5"/>
    <dgm:cxn modelId="{8DA8E5F6-EBA5-4D36-A4BA-4D6C6EEC5343}" type="presParOf" srcId="{0352F548-832D-4019-8F6A-0454046D4973}" destId="{D6D88CEC-35CE-4601-92C9-D48B422CE89B}" srcOrd="2" destOrd="0" presId="urn:microsoft.com/office/officeart/2005/8/layout/vList5"/>
    <dgm:cxn modelId="{9A19F342-431E-4F50-98B7-89B5D8FCDB6A}" type="presParOf" srcId="{D6D88CEC-35CE-4601-92C9-D48B422CE89B}" destId="{91DF3D05-8C97-4619-B767-E6CB80E45EAC}" srcOrd="0" destOrd="0" presId="urn:microsoft.com/office/officeart/2005/8/layout/vList5"/>
    <dgm:cxn modelId="{A0A6C436-13DC-4A2F-9653-2761FEC0D37D}" type="presParOf" srcId="{0352F548-832D-4019-8F6A-0454046D4973}" destId="{D47A2732-D52B-4E60-A8E4-6DB90A174F0D}" srcOrd="3" destOrd="0" presId="urn:microsoft.com/office/officeart/2005/8/layout/vList5"/>
    <dgm:cxn modelId="{BA195179-AE7C-4F46-A5CA-1D0E9FDC5683}" type="presParOf" srcId="{0352F548-832D-4019-8F6A-0454046D4973}" destId="{C13F2F90-6EA2-4CAC-A670-65C797D566E8}" srcOrd="4" destOrd="0" presId="urn:microsoft.com/office/officeart/2005/8/layout/vList5"/>
    <dgm:cxn modelId="{26248423-F572-49B6-9EDC-932C3D641CEC}" type="presParOf" srcId="{C13F2F90-6EA2-4CAC-A670-65C797D566E8}" destId="{D24F99AF-0FC5-4F01-A4FD-C87D185F672D}" srcOrd="0" destOrd="0" presId="urn:microsoft.com/office/officeart/2005/8/layout/vList5"/>
    <dgm:cxn modelId="{1BDEF1C9-5032-4124-AB62-7891486BF3BD}" type="presParOf" srcId="{0352F548-832D-4019-8F6A-0454046D4973}" destId="{ECB7B002-0C06-43A0-AB30-2D7B8F9F78A1}" srcOrd="5" destOrd="0" presId="urn:microsoft.com/office/officeart/2005/8/layout/vList5"/>
    <dgm:cxn modelId="{D2EBE70F-FC57-4C6A-914D-91489610E9B7}" type="presParOf" srcId="{0352F548-832D-4019-8F6A-0454046D4973}" destId="{9AA18BF7-2733-4CFB-B756-F88654EB859E}" srcOrd="6" destOrd="0" presId="urn:microsoft.com/office/officeart/2005/8/layout/vList5"/>
    <dgm:cxn modelId="{EE28F234-C155-428C-BA13-560A5C2C167F}" type="presParOf" srcId="{9AA18BF7-2733-4CFB-B756-F88654EB859E}" destId="{64CF8032-C0E1-45C9-89F6-CC706BEA18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A790B1-79A4-4A50-A6A3-1BD4CAEF98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125BE3A-4D6B-4550-9921-EAF0FC5000A1}">
      <dgm:prSet/>
      <dgm:spPr/>
      <dgm:t>
        <a:bodyPr/>
        <a:lstStyle/>
        <a:p>
          <a:r>
            <a:rPr lang="en-US"/>
            <a:t>Fined $120 million by Britain’s Information Commissioner’s Office for violation of the General Data Protection Regulation</a:t>
          </a:r>
        </a:p>
      </dgm:t>
    </dgm:pt>
    <dgm:pt modelId="{28D54247-0D2F-42B3-AB7E-DB432626F208}" type="parTrans" cxnId="{DAF3F2D9-68EC-4E38-8EEB-138A7E2846B7}">
      <dgm:prSet/>
      <dgm:spPr/>
      <dgm:t>
        <a:bodyPr/>
        <a:lstStyle/>
        <a:p>
          <a:endParaRPr lang="en-US"/>
        </a:p>
      </dgm:t>
    </dgm:pt>
    <dgm:pt modelId="{B81FC34E-5505-4E92-8EDF-AFE8E52A4034}" type="sibTrans" cxnId="{DAF3F2D9-68EC-4E38-8EEB-138A7E2846B7}">
      <dgm:prSet/>
      <dgm:spPr/>
      <dgm:t>
        <a:bodyPr/>
        <a:lstStyle/>
        <a:p>
          <a:endParaRPr lang="en-US"/>
        </a:p>
      </dgm:t>
    </dgm:pt>
    <dgm:pt modelId="{AC861A9F-B9C8-49F1-B34D-5BF3E6698B7A}">
      <dgm:prSet/>
      <dgm:spPr/>
      <dgm:t>
        <a:bodyPr/>
        <a:lstStyle/>
        <a:p>
          <a:r>
            <a:rPr lang="en-US"/>
            <a:t>Multiple class action lawsuits filed in US and Canada</a:t>
          </a:r>
        </a:p>
      </dgm:t>
    </dgm:pt>
    <dgm:pt modelId="{677C9D6D-C0AF-46E7-8430-A5871E333ADC}" type="parTrans" cxnId="{2244D4C7-94A6-4063-A77E-1C5F0D65A325}">
      <dgm:prSet/>
      <dgm:spPr/>
      <dgm:t>
        <a:bodyPr/>
        <a:lstStyle/>
        <a:p>
          <a:endParaRPr lang="en-US"/>
        </a:p>
      </dgm:t>
    </dgm:pt>
    <dgm:pt modelId="{B7D83B4C-5C6F-4532-A829-A1FD43059ED4}" type="sibTrans" cxnId="{2244D4C7-94A6-4063-A77E-1C5F0D65A325}">
      <dgm:prSet/>
      <dgm:spPr/>
      <dgm:t>
        <a:bodyPr/>
        <a:lstStyle/>
        <a:p>
          <a:endParaRPr lang="en-US"/>
        </a:p>
      </dgm:t>
    </dgm:pt>
    <dgm:pt modelId="{DC9B4DFC-6477-410A-9785-2F69CC8BCE2C}">
      <dgm:prSet/>
      <dgm:spPr/>
      <dgm:t>
        <a:bodyPr/>
        <a:lstStyle/>
        <a:p>
          <a:r>
            <a:rPr lang="en-US"/>
            <a:t>$12.5 billion requested in damages by one lawsuit, equalling $25 for every impacted customer</a:t>
          </a:r>
        </a:p>
      </dgm:t>
    </dgm:pt>
    <dgm:pt modelId="{F5175134-BD85-4253-B847-534298F8E54C}" type="parTrans" cxnId="{B1B60B05-BDA3-4DB9-9BD6-076A358B9BFB}">
      <dgm:prSet/>
      <dgm:spPr/>
      <dgm:t>
        <a:bodyPr/>
        <a:lstStyle/>
        <a:p>
          <a:endParaRPr lang="en-US"/>
        </a:p>
      </dgm:t>
    </dgm:pt>
    <dgm:pt modelId="{5109E32B-B20E-457A-98A3-2ED1722A163F}" type="sibTrans" cxnId="{B1B60B05-BDA3-4DB9-9BD6-076A358B9BFB}">
      <dgm:prSet/>
      <dgm:spPr/>
      <dgm:t>
        <a:bodyPr/>
        <a:lstStyle/>
        <a:p>
          <a:endParaRPr lang="en-US"/>
        </a:p>
      </dgm:t>
    </dgm:pt>
    <dgm:pt modelId="{9E2B3270-5BDC-4791-B973-B9DC06312B0A}">
      <dgm:prSet/>
      <dgm:spPr/>
      <dgm:t>
        <a:bodyPr/>
        <a:lstStyle/>
        <a:p>
          <a:r>
            <a:rPr lang="en-US"/>
            <a:t>Marriott’s reputation is damaged, with an estimate of $1 billion given as the financial cost of this damage</a:t>
          </a:r>
        </a:p>
      </dgm:t>
    </dgm:pt>
    <dgm:pt modelId="{AA23A66C-D054-4D7B-87E2-4FEE5008E867}" type="parTrans" cxnId="{53ABD55E-DCA3-447F-B27B-B03EDBF5AB5D}">
      <dgm:prSet/>
      <dgm:spPr/>
      <dgm:t>
        <a:bodyPr/>
        <a:lstStyle/>
        <a:p>
          <a:endParaRPr lang="en-US"/>
        </a:p>
      </dgm:t>
    </dgm:pt>
    <dgm:pt modelId="{48E2B69A-CB41-4FF7-8098-249181A637C0}" type="sibTrans" cxnId="{53ABD55E-DCA3-447F-B27B-B03EDBF5AB5D}">
      <dgm:prSet/>
      <dgm:spPr/>
      <dgm:t>
        <a:bodyPr/>
        <a:lstStyle/>
        <a:p>
          <a:endParaRPr lang="en-US"/>
        </a:p>
      </dgm:t>
    </dgm:pt>
    <dgm:pt modelId="{85CAE0FF-2F72-4E0A-B4F5-2EDEA5FEB1F0}" type="pres">
      <dgm:prSet presAssocID="{A9A790B1-79A4-4A50-A6A3-1BD4CAEF98EB}" presName="root" presStyleCnt="0">
        <dgm:presLayoutVars>
          <dgm:dir/>
          <dgm:resizeHandles val="exact"/>
        </dgm:presLayoutVars>
      </dgm:prSet>
      <dgm:spPr/>
    </dgm:pt>
    <dgm:pt modelId="{A25548B9-1D72-4D1E-802C-5E6CFDDC4D13}" type="pres">
      <dgm:prSet presAssocID="{3125BE3A-4D6B-4550-9921-EAF0FC5000A1}" presName="compNode" presStyleCnt="0"/>
      <dgm:spPr/>
    </dgm:pt>
    <dgm:pt modelId="{50DB404D-35CA-4DEC-BD79-FDD34650260B}" type="pres">
      <dgm:prSet presAssocID="{3125BE3A-4D6B-4550-9921-EAF0FC5000A1}" presName="bgRect" presStyleLbl="bgShp" presStyleIdx="0" presStyleCnt="4"/>
      <dgm:spPr/>
    </dgm:pt>
    <dgm:pt modelId="{75B737F0-210A-4014-A0A3-CF7335FBD01A}" type="pres">
      <dgm:prSet presAssocID="{3125BE3A-4D6B-4550-9921-EAF0FC5000A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FC2624E-0BAC-4791-9E5E-76B432A2F81B}" type="pres">
      <dgm:prSet presAssocID="{3125BE3A-4D6B-4550-9921-EAF0FC5000A1}" presName="spaceRect" presStyleCnt="0"/>
      <dgm:spPr/>
    </dgm:pt>
    <dgm:pt modelId="{51067BB8-F779-4058-AEB2-C483CA979D84}" type="pres">
      <dgm:prSet presAssocID="{3125BE3A-4D6B-4550-9921-EAF0FC5000A1}" presName="parTx" presStyleLbl="revTx" presStyleIdx="0" presStyleCnt="4">
        <dgm:presLayoutVars>
          <dgm:chMax val="0"/>
          <dgm:chPref val="0"/>
        </dgm:presLayoutVars>
      </dgm:prSet>
      <dgm:spPr/>
    </dgm:pt>
    <dgm:pt modelId="{AF9BF5F1-3A9D-4A2E-8E95-DA945E4E37B8}" type="pres">
      <dgm:prSet presAssocID="{B81FC34E-5505-4E92-8EDF-AFE8E52A4034}" presName="sibTrans" presStyleCnt="0"/>
      <dgm:spPr/>
    </dgm:pt>
    <dgm:pt modelId="{BE5A9001-92BF-4713-A2AD-92653B67587E}" type="pres">
      <dgm:prSet presAssocID="{AC861A9F-B9C8-49F1-B34D-5BF3E6698B7A}" presName="compNode" presStyleCnt="0"/>
      <dgm:spPr/>
    </dgm:pt>
    <dgm:pt modelId="{8473C0BF-A239-4D06-988F-A74A20F08B6C}" type="pres">
      <dgm:prSet presAssocID="{AC861A9F-B9C8-49F1-B34D-5BF3E6698B7A}" presName="bgRect" presStyleLbl="bgShp" presStyleIdx="1" presStyleCnt="4"/>
      <dgm:spPr/>
    </dgm:pt>
    <dgm:pt modelId="{4ACF3FD4-9236-41A1-A000-C8C4B2620E05}" type="pres">
      <dgm:prSet presAssocID="{AC861A9F-B9C8-49F1-B34D-5BF3E6698B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BAEA677-0AF9-47BD-AAED-5E554B12E1B5}" type="pres">
      <dgm:prSet presAssocID="{AC861A9F-B9C8-49F1-B34D-5BF3E6698B7A}" presName="spaceRect" presStyleCnt="0"/>
      <dgm:spPr/>
    </dgm:pt>
    <dgm:pt modelId="{8DD76B94-F4F9-4894-B969-D61653ECB0ED}" type="pres">
      <dgm:prSet presAssocID="{AC861A9F-B9C8-49F1-B34D-5BF3E6698B7A}" presName="parTx" presStyleLbl="revTx" presStyleIdx="1" presStyleCnt="4">
        <dgm:presLayoutVars>
          <dgm:chMax val="0"/>
          <dgm:chPref val="0"/>
        </dgm:presLayoutVars>
      </dgm:prSet>
      <dgm:spPr/>
    </dgm:pt>
    <dgm:pt modelId="{385EC571-EA1E-4F5F-B1A6-8DFD66B1352C}" type="pres">
      <dgm:prSet presAssocID="{B7D83B4C-5C6F-4532-A829-A1FD43059ED4}" presName="sibTrans" presStyleCnt="0"/>
      <dgm:spPr/>
    </dgm:pt>
    <dgm:pt modelId="{7349E167-56A8-4C97-B81C-B950C872CE32}" type="pres">
      <dgm:prSet presAssocID="{DC9B4DFC-6477-410A-9785-2F69CC8BCE2C}" presName="compNode" presStyleCnt="0"/>
      <dgm:spPr/>
    </dgm:pt>
    <dgm:pt modelId="{6A37F628-44F1-4820-8E3C-8A44DE2029D2}" type="pres">
      <dgm:prSet presAssocID="{DC9B4DFC-6477-410A-9785-2F69CC8BCE2C}" presName="bgRect" presStyleLbl="bgShp" presStyleIdx="2" presStyleCnt="4"/>
      <dgm:spPr/>
    </dgm:pt>
    <dgm:pt modelId="{D883D253-3199-4CB2-8A61-E3D53CB5FF96}" type="pres">
      <dgm:prSet presAssocID="{DC9B4DFC-6477-410A-9785-2F69CC8BCE2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19F79FB-29A6-4FA5-9597-51332CB9F6BE}" type="pres">
      <dgm:prSet presAssocID="{DC9B4DFC-6477-410A-9785-2F69CC8BCE2C}" presName="spaceRect" presStyleCnt="0"/>
      <dgm:spPr/>
    </dgm:pt>
    <dgm:pt modelId="{C137F883-BA0C-4EB3-B808-E865894F9036}" type="pres">
      <dgm:prSet presAssocID="{DC9B4DFC-6477-410A-9785-2F69CC8BCE2C}" presName="parTx" presStyleLbl="revTx" presStyleIdx="2" presStyleCnt="4">
        <dgm:presLayoutVars>
          <dgm:chMax val="0"/>
          <dgm:chPref val="0"/>
        </dgm:presLayoutVars>
      </dgm:prSet>
      <dgm:spPr/>
    </dgm:pt>
    <dgm:pt modelId="{63B3A241-1F1F-4C80-BAB0-B93FF798E14B}" type="pres">
      <dgm:prSet presAssocID="{5109E32B-B20E-457A-98A3-2ED1722A163F}" presName="sibTrans" presStyleCnt="0"/>
      <dgm:spPr/>
    </dgm:pt>
    <dgm:pt modelId="{01BD4113-094F-4BF3-9E1A-CF575015DCA4}" type="pres">
      <dgm:prSet presAssocID="{9E2B3270-5BDC-4791-B973-B9DC06312B0A}" presName="compNode" presStyleCnt="0"/>
      <dgm:spPr/>
    </dgm:pt>
    <dgm:pt modelId="{D9ACBAA7-5D94-4EF2-BC25-228ED4F1045E}" type="pres">
      <dgm:prSet presAssocID="{9E2B3270-5BDC-4791-B973-B9DC06312B0A}" presName="bgRect" presStyleLbl="bgShp" presStyleIdx="3" presStyleCnt="4"/>
      <dgm:spPr/>
    </dgm:pt>
    <dgm:pt modelId="{369606CF-43DC-4617-B009-6C0938D909E5}" type="pres">
      <dgm:prSet presAssocID="{9E2B3270-5BDC-4791-B973-B9DC06312B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77CCF16-C5E4-45BF-831B-E5822D12A5F5}" type="pres">
      <dgm:prSet presAssocID="{9E2B3270-5BDC-4791-B973-B9DC06312B0A}" presName="spaceRect" presStyleCnt="0"/>
      <dgm:spPr/>
    </dgm:pt>
    <dgm:pt modelId="{9DA80681-FD24-4ACA-BEAC-BCFE43EDACC7}" type="pres">
      <dgm:prSet presAssocID="{9E2B3270-5BDC-4791-B973-B9DC06312B0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1B60B05-BDA3-4DB9-9BD6-076A358B9BFB}" srcId="{A9A790B1-79A4-4A50-A6A3-1BD4CAEF98EB}" destId="{DC9B4DFC-6477-410A-9785-2F69CC8BCE2C}" srcOrd="2" destOrd="0" parTransId="{F5175134-BD85-4253-B847-534298F8E54C}" sibTransId="{5109E32B-B20E-457A-98A3-2ED1722A163F}"/>
    <dgm:cxn modelId="{47EA9005-59F8-4994-B4D2-CB3E6EC97EE4}" type="presOf" srcId="{AC861A9F-B9C8-49F1-B34D-5BF3E6698B7A}" destId="{8DD76B94-F4F9-4894-B969-D61653ECB0ED}" srcOrd="0" destOrd="0" presId="urn:microsoft.com/office/officeart/2018/2/layout/IconVerticalSolidList"/>
    <dgm:cxn modelId="{36C98E14-F1E1-45C4-BA6E-07B17AE2639F}" type="presOf" srcId="{A9A790B1-79A4-4A50-A6A3-1BD4CAEF98EB}" destId="{85CAE0FF-2F72-4E0A-B4F5-2EDEA5FEB1F0}" srcOrd="0" destOrd="0" presId="urn:microsoft.com/office/officeart/2018/2/layout/IconVerticalSolidList"/>
    <dgm:cxn modelId="{D9879317-FE90-4562-9C3D-3B5E90D4E993}" type="presOf" srcId="{DC9B4DFC-6477-410A-9785-2F69CC8BCE2C}" destId="{C137F883-BA0C-4EB3-B808-E865894F9036}" srcOrd="0" destOrd="0" presId="urn:microsoft.com/office/officeart/2018/2/layout/IconVerticalSolidList"/>
    <dgm:cxn modelId="{53ABD55E-DCA3-447F-B27B-B03EDBF5AB5D}" srcId="{A9A790B1-79A4-4A50-A6A3-1BD4CAEF98EB}" destId="{9E2B3270-5BDC-4791-B973-B9DC06312B0A}" srcOrd="3" destOrd="0" parTransId="{AA23A66C-D054-4D7B-87E2-4FEE5008E867}" sibTransId="{48E2B69A-CB41-4FF7-8098-249181A637C0}"/>
    <dgm:cxn modelId="{2244D4C7-94A6-4063-A77E-1C5F0D65A325}" srcId="{A9A790B1-79A4-4A50-A6A3-1BD4CAEF98EB}" destId="{AC861A9F-B9C8-49F1-B34D-5BF3E6698B7A}" srcOrd="1" destOrd="0" parTransId="{677C9D6D-C0AF-46E7-8430-A5871E333ADC}" sibTransId="{B7D83B4C-5C6F-4532-A829-A1FD43059ED4}"/>
    <dgm:cxn modelId="{3485A3CE-6553-43CC-BD95-0EA68CCDE712}" type="presOf" srcId="{9E2B3270-5BDC-4791-B973-B9DC06312B0A}" destId="{9DA80681-FD24-4ACA-BEAC-BCFE43EDACC7}" srcOrd="0" destOrd="0" presId="urn:microsoft.com/office/officeart/2018/2/layout/IconVerticalSolidList"/>
    <dgm:cxn modelId="{DAF3F2D9-68EC-4E38-8EEB-138A7E2846B7}" srcId="{A9A790B1-79A4-4A50-A6A3-1BD4CAEF98EB}" destId="{3125BE3A-4D6B-4550-9921-EAF0FC5000A1}" srcOrd="0" destOrd="0" parTransId="{28D54247-0D2F-42B3-AB7E-DB432626F208}" sibTransId="{B81FC34E-5505-4E92-8EDF-AFE8E52A4034}"/>
    <dgm:cxn modelId="{55D5EDE8-1CAA-4D7B-9EC9-7404BF351043}" type="presOf" srcId="{3125BE3A-4D6B-4550-9921-EAF0FC5000A1}" destId="{51067BB8-F779-4058-AEB2-C483CA979D84}" srcOrd="0" destOrd="0" presId="urn:microsoft.com/office/officeart/2018/2/layout/IconVerticalSolidList"/>
    <dgm:cxn modelId="{1E691AC5-A9FA-43C6-9562-A5C5D98018D0}" type="presParOf" srcId="{85CAE0FF-2F72-4E0A-B4F5-2EDEA5FEB1F0}" destId="{A25548B9-1D72-4D1E-802C-5E6CFDDC4D13}" srcOrd="0" destOrd="0" presId="urn:microsoft.com/office/officeart/2018/2/layout/IconVerticalSolidList"/>
    <dgm:cxn modelId="{3AD30649-5336-4D97-8C5A-FCEE34FF9949}" type="presParOf" srcId="{A25548B9-1D72-4D1E-802C-5E6CFDDC4D13}" destId="{50DB404D-35CA-4DEC-BD79-FDD34650260B}" srcOrd="0" destOrd="0" presId="urn:microsoft.com/office/officeart/2018/2/layout/IconVerticalSolidList"/>
    <dgm:cxn modelId="{AC6130DB-2BC6-4E5F-9002-1D1F582B646B}" type="presParOf" srcId="{A25548B9-1D72-4D1E-802C-5E6CFDDC4D13}" destId="{75B737F0-210A-4014-A0A3-CF7335FBD01A}" srcOrd="1" destOrd="0" presId="urn:microsoft.com/office/officeart/2018/2/layout/IconVerticalSolidList"/>
    <dgm:cxn modelId="{2EAD941E-58A5-48FA-A1D2-9F176EBCB484}" type="presParOf" srcId="{A25548B9-1D72-4D1E-802C-5E6CFDDC4D13}" destId="{FFC2624E-0BAC-4791-9E5E-76B432A2F81B}" srcOrd="2" destOrd="0" presId="urn:microsoft.com/office/officeart/2018/2/layout/IconVerticalSolidList"/>
    <dgm:cxn modelId="{CBA2C9C3-CE33-4492-A2BE-96B91E54FBFE}" type="presParOf" srcId="{A25548B9-1D72-4D1E-802C-5E6CFDDC4D13}" destId="{51067BB8-F779-4058-AEB2-C483CA979D84}" srcOrd="3" destOrd="0" presId="urn:microsoft.com/office/officeart/2018/2/layout/IconVerticalSolidList"/>
    <dgm:cxn modelId="{0D4F6046-2EBA-47A7-97EB-013D4118BE80}" type="presParOf" srcId="{85CAE0FF-2F72-4E0A-B4F5-2EDEA5FEB1F0}" destId="{AF9BF5F1-3A9D-4A2E-8E95-DA945E4E37B8}" srcOrd="1" destOrd="0" presId="urn:microsoft.com/office/officeart/2018/2/layout/IconVerticalSolidList"/>
    <dgm:cxn modelId="{990611FB-B1D2-48B6-BBD4-E8A523F08361}" type="presParOf" srcId="{85CAE0FF-2F72-4E0A-B4F5-2EDEA5FEB1F0}" destId="{BE5A9001-92BF-4713-A2AD-92653B67587E}" srcOrd="2" destOrd="0" presId="urn:microsoft.com/office/officeart/2018/2/layout/IconVerticalSolidList"/>
    <dgm:cxn modelId="{09FF4249-4732-4DBD-A2F6-8F7259A6D62A}" type="presParOf" srcId="{BE5A9001-92BF-4713-A2AD-92653B67587E}" destId="{8473C0BF-A239-4D06-988F-A74A20F08B6C}" srcOrd="0" destOrd="0" presId="urn:microsoft.com/office/officeart/2018/2/layout/IconVerticalSolidList"/>
    <dgm:cxn modelId="{A1CF285C-3653-41CD-9384-B1ADEA4BF07F}" type="presParOf" srcId="{BE5A9001-92BF-4713-A2AD-92653B67587E}" destId="{4ACF3FD4-9236-41A1-A000-C8C4B2620E05}" srcOrd="1" destOrd="0" presId="urn:microsoft.com/office/officeart/2018/2/layout/IconVerticalSolidList"/>
    <dgm:cxn modelId="{DB0936B3-8CCA-43C2-ABB5-7848B3BE6720}" type="presParOf" srcId="{BE5A9001-92BF-4713-A2AD-92653B67587E}" destId="{1BAEA677-0AF9-47BD-AAED-5E554B12E1B5}" srcOrd="2" destOrd="0" presId="urn:microsoft.com/office/officeart/2018/2/layout/IconVerticalSolidList"/>
    <dgm:cxn modelId="{BFC7DC9D-8934-4F5D-B2F9-EA63109DAD19}" type="presParOf" srcId="{BE5A9001-92BF-4713-A2AD-92653B67587E}" destId="{8DD76B94-F4F9-4894-B969-D61653ECB0ED}" srcOrd="3" destOrd="0" presId="urn:microsoft.com/office/officeart/2018/2/layout/IconVerticalSolidList"/>
    <dgm:cxn modelId="{6DC6EF35-F374-48DF-A6AD-5CC18AA966EF}" type="presParOf" srcId="{85CAE0FF-2F72-4E0A-B4F5-2EDEA5FEB1F0}" destId="{385EC571-EA1E-4F5F-B1A6-8DFD66B1352C}" srcOrd="3" destOrd="0" presId="urn:microsoft.com/office/officeart/2018/2/layout/IconVerticalSolidList"/>
    <dgm:cxn modelId="{B6FF1141-5308-42C7-99AD-576FA341B2A5}" type="presParOf" srcId="{85CAE0FF-2F72-4E0A-B4F5-2EDEA5FEB1F0}" destId="{7349E167-56A8-4C97-B81C-B950C872CE32}" srcOrd="4" destOrd="0" presId="urn:microsoft.com/office/officeart/2018/2/layout/IconVerticalSolidList"/>
    <dgm:cxn modelId="{FA798AAE-6827-4EAE-A697-3CC7BB8A7024}" type="presParOf" srcId="{7349E167-56A8-4C97-B81C-B950C872CE32}" destId="{6A37F628-44F1-4820-8E3C-8A44DE2029D2}" srcOrd="0" destOrd="0" presId="urn:microsoft.com/office/officeart/2018/2/layout/IconVerticalSolidList"/>
    <dgm:cxn modelId="{569735F6-649C-487D-9B7B-62207B33DE2C}" type="presParOf" srcId="{7349E167-56A8-4C97-B81C-B950C872CE32}" destId="{D883D253-3199-4CB2-8A61-E3D53CB5FF96}" srcOrd="1" destOrd="0" presId="urn:microsoft.com/office/officeart/2018/2/layout/IconVerticalSolidList"/>
    <dgm:cxn modelId="{11162F8B-0695-464B-A13A-128E974D7126}" type="presParOf" srcId="{7349E167-56A8-4C97-B81C-B950C872CE32}" destId="{E19F79FB-29A6-4FA5-9597-51332CB9F6BE}" srcOrd="2" destOrd="0" presId="urn:microsoft.com/office/officeart/2018/2/layout/IconVerticalSolidList"/>
    <dgm:cxn modelId="{5F86CF37-1D54-4875-80C0-F5F1692382CC}" type="presParOf" srcId="{7349E167-56A8-4C97-B81C-B950C872CE32}" destId="{C137F883-BA0C-4EB3-B808-E865894F9036}" srcOrd="3" destOrd="0" presId="urn:microsoft.com/office/officeart/2018/2/layout/IconVerticalSolidList"/>
    <dgm:cxn modelId="{30058D94-5655-4A32-9CA8-E7652233F758}" type="presParOf" srcId="{85CAE0FF-2F72-4E0A-B4F5-2EDEA5FEB1F0}" destId="{63B3A241-1F1F-4C80-BAB0-B93FF798E14B}" srcOrd="5" destOrd="0" presId="urn:microsoft.com/office/officeart/2018/2/layout/IconVerticalSolidList"/>
    <dgm:cxn modelId="{0948D842-0A06-43D0-8FA2-CD7BDB882FE1}" type="presParOf" srcId="{85CAE0FF-2F72-4E0A-B4F5-2EDEA5FEB1F0}" destId="{01BD4113-094F-4BF3-9E1A-CF575015DCA4}" srcOrd="6" destOrd="0" presId="urn:microsoft.com/office/officeart/2018/2/layout/IconVerticalSolidList"/>
    <dgm:cxn modelId="{60513F26-F3BF-4B11-960D-B205B7ADD935}" type="presParOf" srcId="{01BD4113-094F-4BF3-9E1A-CF575015DCA4}" destId="{D9ACBAA7-5D94-4EF2-BC25-228ED4F1045E}" srcOrd="0" destOrd="0" presId="urn:microsoft.com/office/officeart/2018/2/layout/IconVerticalSolidList"/>
    <dgm:cxn modelId="{FE76A14B-E3D0-452A-A253-5E86DEBE88D2}" type="presParOf" srcId="{01BD4113-094F-4BF3-9E1A-CF575015DCA4}" destId="{369606CF-43DC-4617-B009-6C0938D909E5}" srcOrd="1" destOrd="0" presId="urn:microsoft.com/office/officeart/2018/2/layout/IconVerticalSolidList"/>
    <dgm:cxn modelId="{742E5FE3-061F-4AB7-A442-502500C9A7E1}" type="presParOf" srcId="{01BD4113-094F-4BF3-9E1A-CF575015DCA4}" destId="{C77CCF16-C5E4-45BF-831B-E5822D12A5F5}" srcOrd="2" destOrd="0" presId="urn:microsoft.com/office/officeart/2018/2/layout/IconVerticalSolidList"/>
    <dgm:cxn modelId="{9FE245C9-648F-439A-A64E-2A8377C02EA8}" type="presParOf" srcId="{01BD4113-094F-4BF3-9E1A-CF575015DCA4}" destId="{9DA80681-FD24-4ACA-BEAC-BCFE43EDAC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BAA992-B839-493D-8DFF-82BE7A9C646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27A386-59D5-467A-B866-9FBBF6B3BB55}">
      <dgm:prSet/>
      <dgm:spPr/>
      <dgm:t>
        <a:bodyPr/>
        <a:lstStyle/>
        <a:p>
          <a:r>
            <a:rPr lang="en-US"/>
            <a:t>Marriott allowed Starwood to continue utilizing the guest reservation system</a:t>
          </a:r>
        </a:p>
      </dgm:t>
    </dgm:pt>
    <dgm:pt modelId="{4DBB8964-6408-4FFA-9F1B-D6ECC79CA551}" type="parTrans" cxnId="{A291A4C5-1A9C-4704-9889-90F1FF3401AE}">
      <dgm:prSet/>
      <dgm:spPr/>
      <dgm:t>
        <a:bodyPr/>
        <a:lstStyle/>
        <a:p>
          <a:endParaRPr lang="en-US"/>
        </a:p>
      </dgm:t>
    </dgm:pt>
    <dgm:pt modelId="{15E6AE3C-E9E1-4F6A-A0B2-6D03037028FF}" type="sibTrans" cxnId="{A291A4C5-1A9C-4704-9889-90F1FF3401AE}">
      <dgm:prSet/>
      <dgm:spPr/>
      <dgm:t>
        <a:bodyPr/>
        <a:lstStyle/>
        <a:p>
          <a:endParaRPr lang="en-US"/>
        </a:p>
      </dgm:t>
    </dgm:pt>
    <dgm:pt modelId="{D4CAE814-E351-4CA8-9C8E-BA4150C1C29B}">
      <dgm:prSet/>
      <dgm:spPr/>
      <dgm:t>
        <a:bodyPr/>
        <a:lstStyle/>
        <a:p>
          <a:r>
            <a:rPr lang="en-US"/>
            <a:t>Failed to implement company-wide, standardized protocols &amp; security policy</a:t>
          </a:r>
        </a:p>
      </dgm:t>
    </dgm:pt>
    <dgm:pt modelId="{B777F10A-34FA-4674-BC37-F5FBBC022DA6}" type="parTrans" cxnId="{ED927428-F6BD-40D4-950E-9C6D30053203}">
      <dgm:prSet/>
      <dgm:spPr/>
      <dgm:t>
        <a:bodyPr/>
        <a:lstStyle/>
        <a:p>
          <a:endParaRPr lang="en-US"/>
        </a:p>
      </dgm:t>
    </dgm:pt>
    <dgm:pt modelId="{728D1100-8D81-417E-9C6A-C5929F7D0957}" type="sibTrans" cxnId="{ED927428-F6BD-40D4-950E-9C6D30053203}">
      <dgm:prSet/>
      <dgm:spPr/>
      <dgm:t>
        <a:bodyPr/>
        <a:lstStyle/>
        <a:p>
          <a:endParaRPr lang="en-US"/>
        </a:p>
      </dgm:t>
    </dgm:pt>
    <dgm:pt modelId="{C93A5768-226C-4D5F-A776-A45FD2BC552F}">
      <dgm:prSet/>
      <dgm:spPr/>
      <dgm:t>
        <a:bodyPr/>
        <a:lstStyle/>
        <a:p>
          <a:r>
            <a:rPr lang="en-US"/>
            <a:t>(2016) Marriott begins migrating customer information from Starwood databases</a:t>
          </a:r>
        </a:p>
      </dgm:t>
    </dgm:pt>
    <dgm:pt modelId="{ABD0C124-6A46-4363-A765-0295C28AB444}" type="parTrans" cxnId="{7FFF8FE7-1EAB-471D-B303-85A9DCD00CDC}">
      <dgm:prSet/>
      <dgm:spPr/>
      <dgm:t>
        <a:bodyPr/>
        <a:lstStyle/>
        <a:p>
          <a:endParaRPr lang="en-US"/>
        </a:p>
      </dgm:t>
    </dgm:pt>
    <dgm:pt modelId="{BE002A68-75B5-4976-8F6A-7E750B2DE330}" type="sibTrans" cxnId="{7FFF8FE7-1EAB-471D-B303-85A9DCD00CDC}">
      <dgm:prSet/>
      <dgm:spPr/>
      <dgm:t>
        <a:bodyPr/>
        <a:lstStyle/>
        <a:p>
          <a:endParaRPr lang="en-US"/>
        </a:p>
      </dgm:t>
    </dgm:pt>
    <dgm:pt modelId="{E7D7FD07-5520-4169-8F8C-E58A7A5974C0}" type="pres">
      <dgm:prSet presAssocID="{B2BAA992-B839-493D-8DFF-82BE7A9C6469}" presName="root" presStyleCnt="0">
        <dgm:presLayoutVars>
          <dgm:dir/>
          <dgm:resizeHandles val="exact"/>
        </dgm:presLayoutVars>
      </dgm:prSet>
      <dgm:spPr/>
    </dgm:pt>
    <dgm:pt modelId="{5DA26EAB-07DF-42C3-A4C9-8B1B2FB3F1F2}" type="pres">
      <dgm:prSet presAssocID="{9327A386-59D5-467A-B866-9FBBF6B3BB55}" presName="compNode" presStyleCnt="0"/>
      <dgm:spPr/>
    </dgm:pt>
    <dgm:pt modelId="{CA2F91D2-F5FE-48E0-BEC2-D257AD802431}" type="pres">
      <dgm:prSet presAssocID="{9327A386-59D5-467A-B866-9FBBF6B3BB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A77E8CB4-BEBC-4295-BDB7-A55530DB42F6}" type="pres">
      <dgm:prSet presAssocID="{9327A386-59D5-467A-B866-9FBBF6B3BB55}" presName="spaceRect" presStyleCnt="0"/>
      <dgm:spPr/>
    </dgm:pt>
    <dgm:pt modelId="{118D8B10-D852-4B3F-8A39-92C66C5F892E}" type="pres">
      <dgm:prSet presAssocID="{9327A386-59D5-467A-B866-9FBBF6B3BB55}" presName="textRect" presStyleLbl="revTx" presStyleIdx="0" presStyleCnt="3">
        <dgm:presLayoutVars>
          <dgm:chMax val="1"/>
          <dgm:chPref val="1"/>
        </dgm:presLayoutVars>
      </dgm:prSet>
      <dgm:spPr/>
    </dgm:pt>
    <dgm:pt modelId="{B1B3A5C9-AC26-44CA-910F-A1C744887B66}" type="pres">
      <dgm:prSet presAssocID="{15E6AE3C-E9E1-4F6A-A0B2-6D03037028FF}" presName="sibTrans" presStyleCnt="0"/>
      <dgm:spPr/>
    </dgm:pt>
    <dgm:pt modelId="{025933F5-F157-4799-B226-4ED98B556019}" type="pres">
      <dgm:prSet presAssocID="{D4CAE814-E351-4CA8-9C8E-BA4150C1C29B}" presName="compNode" presStyleCnt="0"/>
      <dgm:spPr/>
    </dgm:pt>
    <dgm:pt modelId="{9A0A4636-7194-4DDD-A25F-E4C2A5D2B32A}" type="pres">
      <dgm:prSet presAssocID="{D4CAE814-E351-4CA8-9C8E-BA4150C1C2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A35B3793-359E-4931-8E56-8B83811BA551}" type="pres">
      <dgm:prSet presAssocID="{D4CAE814-E351-4CA8-9C8E-BA4150C1C29B}" presName="spaceRect" presStyleCnt="0"/>
      <dgm:spPr/>
    </dgm:pt>
    <dgm:pt modelId="{BF439875-408C-4917-9753-CEBEF1A481F1}" type="pres">
      <dgm:prSet presAssocID="{D4CAE814-E351-4CA8-9C8E-BA4150C1C29B}" presName="textRect" presStyleLbl="revTx" presStyleIdx="1" presStyleCnt="3">
        <dgm:presLayoutVars>
          <dgm:chMax val="1"/>
          <dgm:chPref val="1"/>
        </dgm:presLayoutVars>
      </dgm:prSet>
      <dgm:spPr/>
    </dgm:pt>
    <dgm:pt modelId="{0F66CE61-FE60-4E43-BC42-40F1952AB328}" type="pres">
      <dgm:prSet presAssocID="{728D1100-8D81-417E-9C6A-C5929F7D0957}" presName="sibTrans" presStyleCnt="0"/>
      <dgm:spPr/>
    </dgm:pt>
    <dgm:pt modelId="{2414C8CB-2AB5-4903-B395-0114AE0F05C7}" type="pres">
      <dgm:prSet presAssocID="{C93A5768-226C-4D5F-A776-A45FD2BC552F}" presName="compNode" presStyleCnt="0"/>
      <dgm:spPr/>
    </dgm:pt>
    <dgm:pt modelId="{C99CA00E-E5B3-4384-9B08-9E103F37F655}" type="pres">
      <dgm:prSet presAssocID="{C93A5768-226C-4D5F-A776-A45FD2BC55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54C654D-692A-4063-9D73-B7554FEA8B5B}" type="pres">
      <dgm:prSet presAssocID="{C93A5768-226C-4D5F-A776-A45FD2BC552F}" presName="spaceRect" presStyleCnt="0"/>
      <dgm:spPr/>
    </dgm:pt>
    <dgm:pt modelId="{F739E751-F2BF-41EA-A1FE-8B9AB60C6FF1}" type="pres">
      <dgm:prSet presAssocID="{C93A5768-226C-4D5F-A776-A45FD2BC552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C1E1D02-824C-44EF-B90A-EC4529552FF3}" type="presOf" srcId="{B2BAA992-B839-493D-8DFF-82BE7A9C6469}" destId="{E7D7FD07-5520-4169-8F8C-E58A7A5974C0}" srcOrd="0" destOrd="0" presId="urn:microsoft.com/office/officeart/2018/2/layout/IconLabelList"/>
    <dgm:cxn modelId="{ED927428-F6BD-40D4-950E-9C6D30053203}" srcId="{B2BAA992-B839-493D-8DFF-82BE7A9C6469}" destId="{D4CAE814-E351-4CA8-9C8E-BA4150C1C29B}" srcOrd="1" destOrd="0" parTransId="{B777F10A-34FA-4674-BC37-F5FBBC022DA6}" sibTransId="{728D1100-8D81-417E-9C6A-C5929F7D0957}"/>
    <dgm:cxn modelId="{0075914B-1915-4E62-A96D-8D4104D5281B}" type="presOf" srcId="{C93A5768-226C-4D5F-A776-A45FD2BC552F}" destId="{F739E751-F2BF-41EA-A1FE-8B9AB60C6FF1}" srcOrd="0" destOrd="0" presId="urn:microsoft.com/office/officeart/2018/2/layout/IconLabelList"/>
    <dgm:cxn modelId="{A291A4C5-1A9C-4704-9889-90F1FF3401AE}" srcId="{B2BAA992-B839-493D-8DFF-82BE7A9C6469}" destId="{9327A386-59D5-467A-B866-9FBBF6B3BB55}" srcOrd="0" destOrd="0" parTransId="{4DBB8964-6408-4FFA-9F1B-D6ECC79CA551}" sibTransId="{15E6AE3C-E9E1-4F6A-A0B2-6D03037028FF}"/>
    <dgm:cxn modelId="{24005DD0-8468-4034-AB37-79E5B20D50E1}" type="presOf" srcId="{9327A386-59D5-467A-B866-9FBBF6B3BB55}" destId="{118D8B10-D852-4B3F-8A39-92C66C5F892E}" srcOrd="0" destOrd="0" presId="urn:microsoft.com/office/officeart/2018/2/layout/IconLabelList"/>
    <dgm:cxn modelId="{28ADC6DB-58D5-4594-9960-CFE99ADF0858}" type="presOf" srcId="{D4CAE814-E351-4CA8-9C8E-BA4150C1C29B}" destId="{BF439875-408C-4917-9753-CEBEF1A481F1}" srcOrd="0" destOrd="0" presId="urn:microsoft.com/office/officeart/2018/2/layout/IconLabelList"/>
    <dgm:cxn modelId="{7FFF8FE7-1EAB-471D-B303-85A9DCD00CDC}" srcId="{B2BAA992-B839-493D-8DFF-82BE7A9C6469}" destId="{C93A5768-226C-4D5F-A776-A45FD2BC552F}" srcOrd="2" destOrd="0" parTransId="{ABD0C124-6A46-4363-A765-0295C28AB444}" sibTransId="{BE002A68-75B5-4976-8F6A-7E750B2DE330}"/>
    <dgm:cxn modelId="{2B14E19E-AB5A-4F33-A7E4-638FD004732C}" type="presParOf" srcId="{E7D7FD07-5520-4169-8F8C-E58A7A5974C0}" destId="{5DA26EAB-07DF-42C3-A4C9-8B1B2FB3F1F2}" srcOrd="0" destOrd="0" presId="urn:microsoft.com/office/officeart/2018/2/layout/IconLabelList"/>
    <dgm:cxn modelId="{639D9810-AB79-4098-9A05-FB5689796C53}" type="presParOf" srcId="{5DA26EAB-07DF-42C3-A4C9-8B1B2FB3F1F2}" destId="{CA2F91D2-F5FE-48E0-BEC2-D257AD802431}" srcOrd="0" destOrd="0" presId="urn:microsoft.com/office/officeart/2018/2/layout/IconLabelList"/>
    <dgm:cxn modelId="{B9563D67-3F34-4CAE-85E8-27E1DA75B52C}" type="presParOf" srcId="{5DA26EAB-07DF-42C3-A4C9-8B1B2FB3F1F2}" destId="{A77E8CB4-BEBC-4295-BDB7-A55530DB42F6}" srcOrd="1" destOrd="0" presId="urn:microsoft.com/office/officeart/2018/2/layout/IconLabelList"/>
    <dgm:cxn modelId="{A60190EC-C7DA-40AB-ADEE-FA1F329D5B37}" type="presParOf" srcId="{5DA26EAB-07DF-42C3-A4C9-8B1B2FB3F1F2}" destId="{118D8B10-D852-4B3F-8A39-92C66C5F892E}" srcOrd="2" destOrd="0" presId="urn:microsoft.com/office/officeart/2018/2/layout/IconLabelList"/>
    <dgm:cxn modelId="{89C1A384-7344-4362-A45B-78BAD5D6847C}" type="presParOf" srcId="{E7D7FD07-5520-4169-8F8C-E58A7A5974C0}" destId="{B1B3A5C9-AC26-44CA-910F-A1C744887B66}" srcOrd="1" destOrd="0" presId="urn:microsoft.com/office/officeart/2018/2/layout/IconLabelList"/>
    <dgm:cxn modelId="{A6B4692F-DB1C-4AD5-B378-99B0053DB9FD}" type="presParOf" srcId="{E7D7FD07-5520-4169-8F8C-E58A7A5974C0}" destId="{025933F5-F157-4799-B226-4ED98B556019}" srcOrd="2" destOrd="0" presId="urn:microsoft.com/office/officeart/2018/2/layout/IconLabelList"/>
    <dgm:cxn modelId="{9EF82984-F10F-4A00-8D17-877935CF9EBC}" type="presParOf" srcId="{025933F5-F157-4799-B226-4ED98B556019}" destId="{9A0A4636-7194-4DDD-A25F-E4C2A5D2B32A}" srcOrd="0" destOrd="0" presId="urn:microsoft.com/office/officeart/2018/2/layout/IconLabelList"/>
    <dgm:cxn modelId="{65CC372B-A4F6-4FA8-86C0-2CD2BCE7AB09}" type="presParOf" srcId="{025933F5-F157-4799-B226-4ED98B556019}" destId="{A35B3793-359E-4931-8E56-8B83811BA551}" srcOrd="1" destOrd="0" presId="urn:microsoft.com/office/officeart/2018/2/layout/IconLabelList"/>
    <dgm:cxn modelId="{EABD1955-2713-4A89-B25A-2D9B1A71EB1B}" type="presParOf" srcId="{025933F5-F157-4799-B226-4ED98B556019}" destId="{BF439875-408C-4917-9753-CEBEF1A481F1}" srcOrd="2" destOrd="0" presId="urn:microsoft.com/office/officeart/2018/2/layout/IconLabelList"/>
    <dgm:cxn modelId="{E7430958-1347-40D3-AEBE-F3A2C7771656}" type="presParOf" srcId="{E7D7FD07-5520-4169-8F8C-E58A7A5974C0}" destId="{0F66CE61-FE60-4E43-BC42-40F1952AB328}" srcOrd="3" destOrd="0" presId="urn:microsoft.com/office/officeart/2018/2/layout/IconLabelList"/>
    <dgm:cxn modelId="{467E6664-4B8D-4540-9200-720DCBDCF7B7}" type="presParOf" srcId="{E7D7FD07-5520-4169-8F8C-E58A7A5974C0}" destId="{2414C8CB-2AB5-4903-B395-0114AE0F05C7}" srcOrd="4" destOrd="0" presId="urn:microsoft.com/office/officeart/2018/2/layout/IconLabelList"/>
    <dgm:cxn modelId="{A5845323-9335-4FEE-9EEE-220E44354A68}" type="presParOf" srcId="{2414C8CB-2AB5-4903-B395-0114AE0F05C7}" destId="{C99CA00E-E5B3-4384-9B08-9E103F37F655}" srcOrd="0" destOrd="0" presId="urn:microsoft.com/office/officeart/2018/2/layout/IconLabelList"/>
    <dgm:cxn modelId="{4AB64A94-7845-479F-A31D-C1B48B37AA11}" type="presParOf" srcId="{2414C8CB-2AB5-4903-B395-0114AE0F05C7}" destId="{C54C654D-692A-4063-9D73-B7554FEA8B5B}" srcOrd="1" destOrd="0" presId="urn:microsoft.com/office/officeart/2018/2/layout/IconLabelList"/>
    <dgm:cxn modelId="{032C76F9-5B0D-4B23-9214-BE02FA57A56A}" type="presParOf" srcId="{2414C8CB-2AB5-4903-B395-0114AE0F05C7}" destId="{F739E751-F2BF-41EA-A1FE-8B9AB60C6FF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7230C1-3B53-480E-8BC2-C1DAAB5ED25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4BB43DE-72E0-4F41-80CF-96F8185EC735}">
      <dgm:prSet/>
      <dgm:spPr/>
      <dgm:t>
        <a:bodyPr/>
        <a:lstStyle/>
        <a:p>
          <a:pPr>
            <a:defRPr cap="all"/>
          </a:pPr>
          <a:r>
            <a:rPr lang="en-US"/>
            <a:t>estimated $30 million in overall recovery costs</a:t>
          </a:r>
        </a:p>
      </dgm:t>
    </dgm:pt>
    <dgm:pt modelId="{A9360B2F-36CB-48D6-8E76-E78F4CF5AEC3}" type="parTrans" cxnId="{B374156C-B283-4882-8B0C-C0B5C1A0FBB3}">
      <dgm:prSet/>
      <dgm:spPr/>
      <dgm:t>
        <a:bodyPr/>
        <a:lstStyle/>
        <a:p>
          <a:endParaRPr lang="en-US"/>
        </a:p>
      </dgm:t>
    </dgm:pt>
    <dgm:pt modelId="{DEDE4C72-8C2A-4F05-8A4B-661FDA0045BE}" type="sibTrans" cxnId="{B374156C-B283-4882-8B0C-C0B5C1A0FBB3}">
      <dgm:prSet/>
      <dgm:spPr/>
      <dgm:t>
        <a:bodyPr/>
        <a:lstStyle/>
        <a:p>
          <a:endParaRPr lang="en-US"/>
        </a:p>
      </dgm:t>
    </dgm:pt>
    <dgm:pt modelId="{27922259-375C-4860-ADEA-810676006F47}">
      <dgm:prSet/>
      <dgm:spPr/>
      <dgm:t>
        <a:bodyPr/>
        <a:lstStyle/>
        <a:p>
          <a:pPr>
            <a:defRPr cap="all"/>
          </a:pPr>
          <a:r>
            <a:rPr lang="en-US"/>
            <a:t>estimated $1 billion in lost revenue due to reputational damage</a:t>
          </a:r>
        </a:p>
      </dgm:t>
    </dgm:pt>
    <dgm:pt modelId="{D1A96974-42DB-48E1-A2E0-4F0AFA786C75}" type="parTrans" cxnId="{0B9E8C09-2637-4808-965F-4EEC6504F5C3}">
      <dgm:prSet/>
      <dgm:spPr/>
      <dgm:t>
        <a:bodyPr/>
        <a:lstStyle/>
        <a:p>
          <a:endParaRPr lang="en-US"/>
        </a:p>
      </dgm:t>
    </dgm:pt>
    <dgm:pt modelId="{8BEC02C5-8608-4AAC-B39E-E1C3187D95F0}" type="sibTrans" cxnId="{0B9E8C09-2637-4808-965F-4EEC6504F5C3}">
      <dgm:prSet/>
      <dgm:spPr/>
      <dgm:t>
        <a:bodyPr/>
        <a:lstStyle/>
        <a:p>
          <a:endParaRPr lang="en-US"/>
        </a:p>
      </dgm:t>
    </dgm:pt>
    <dgm:pt modelId="{425B6718-6E61-4DA1-8FEA-4996A77BA394}">
      <dgm:prSet/>
      <dgm:spPr/>
      <dgm:t>
        <a:bodyPr/>
        <a:lstStyle/>
        <a:p>
          <a:pPr>
            <a:defRPr cap="all"/>
          </a:pPr>
          <a:r>
            <a:rPr lang="en-US"/>
            <a:t>$120 million fine from British Information Commissioner’s Office</a:t>
          </a:r>
        </a:p>
      </dgm:t>
    </dgm:pt>
    <dgm:pt modelId="{FF1A6AD2-E35C-438A-9A0F-CF0C31C5C4E5}" type="parTrans" cxnId="{816124C2-4469-4B88-AAFA-CA6EC5E07BA2}">
      <dgm:prSet/>
      <dgm:spPr/>
      <dgm:t>
        <a:bodyPr/>
        <a:lstStyle/>
        <a:p>
          <a:endParaRPr lang="en-US"/>
        </a:p>
      </dgm:t>
    </dgm:pt>
    <dgm:pt modelId="{38D2F6C8-4B6F-4894-B272-563289F5A1D0}" type="sibTrans" cxnId="{816124C2-4469-4B88-AAFA-CA6EC5E07BA2}">
      <dgm:prSet/>
      <dgm:spPr/>
      <dgm:t>
        <a:bodyPr/>
        <a:lstStyle/>
        <a:p>
          <a:endParaRPr lang="en-US"/>
        </a:p>
      </dgm:t>
    </dgm:pt>
    <dgm:pt modelId="{24FA78A3-A1A5-4C27-A105-82AE76425093}">
      <dgm:prSet/>
      <dgm:spPr/>
      <dgm:t>
        <a:bodyPr/>
        <a:lstStyle/>
        <a:p>
          <a:pPr>
            <a:defRPr cap="all"/>
          </a:pPr>
          <a:r>
            <a:rPr lang="en-US"/>
            <a:t>several class-action lawsuits filed in US and Canada</a:t>
          </a:r>
        </a:p>
      </dgm:t>
    </dgm:pt>
    <dgm:pt modelId="{251F288F-D814-413D-8C34-D7EF7A9D6C29}" type="parTrans" cxnId="{24881AFB-A765-40BC-B204-F29A7DB793D4}">
      <dgm:prSet/>
      <dgm:spPr/>
      <dgm:t>
        <a:bodyPr/>
        <a:lstStyle/>
        <a:p>
          <a:endParaRPr lang="en-US"/>
        </a:p>
      </dgm:t>
    </dgm:pt>
    <dgm:pt modelId="{08565AD1-CE46-475C-BE62-C86C9220964D}" type="sibTrans" cxnId="{24881AFB-A765-40BC-B204-F29A7DB793D4}">
      <dgm:prSet/>
      <dgm:spPr/>
      <dgm:t>
        <a:bodyPr/>
        <a:lstStyle/>
        <a:p>
          <a:endParaRPr lang="en-US"/>
        </a:p>
      </dgm:t>
    </dgm:pt>
    <dgm:pt modelId="{1D2225B9-E0E1-4F19-93B2-0CF22E000189}" type="pres">
      <dgm:prSet presAssocID="{BA7230C1-3B53-480E-8BC2-C1DAAB5ED25D}" presName="root" presStyleCnt="0">
        <dgm:presLayoutVars>
          <dgm:dir/>
          <dgm:resizeHandles val="exact"/>
        </dgm:presLayoutVars>
      </dgm:prSet>
      <dgm:spPr/>
    </dgm:pt>
    <dgm:pt modelId="{C660E876-3F27-4593-AA85-7BAE217833C6}" type="pres">
      <dgm:prSet presAssocID="{64BB43DE-72E0-4F41-80CF-96F8185EC735}" presName="compNode" presStyleCnt="0"/>
      <dgm:spPr/>
    </dgm:pt>
    <dgm:pt modelId="{5D6FB134-B000-4BA9-A2BB-21B5078D187C}" type="pres">
      <dgm:prSet presAssocID="{64BB43DE-72E0-4F41-80CF-96F8185EC735}" presName="iconBgRect" presStyleLbl="bgShp" presStyleIdx="0" presStyleCnt="4"/>
      <dgm:spPr/>
    </dgm:pt>
    <dgm:pt modelId="{CBCD8D2F-6BE5-42C8-9A94-C8F44FE9882F}" type="pres">
      <dgm:prSet presAssocID="{64BB43DE-72E0-4F41-80CF-96F8185EC73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9F83F3B-C6B2-47F6-9FFB-BCC3F6CF271C}" type="pres">
      <dgm:prSet presAssocID="{64BB43DE-72E0-4F41-80CF-96F8185EC735}" presName="spaceRect" presStyleCnt="0"/>
      <dgm:spPr/>
    </dgm:pt>
    <dgm:pt modelId="{AC26B20E-619F-41BB-AC6F-6BB4089E0876}" type="pres">
      <dgm:prSet presAssocID="{64BB43DE-72E0-4F41-80CF-96F8185EC735}" presName="textRect" presStyleLbl="revTx" presStyleIdx="0" presStyleCnt="4">
        <dgm:presLayoutVars>
          <dgm:chMax val="1"/>
          <dgm:chPref val="1"/>
        </dgm:presLayoutVars>
      </dgm:prSet>
      <dgm:spPr/>
    </dgm:pt>
    <dgm:pt modelId="{F786A1BE-05FA-472F-912F-6F5D63712D44}" type="pres">
      <dgm:prSet presAssocID="{DEDE4C72-8C2A-4F05-8A4B-661FDA0045BE}" presName="sibTrans" presStyleCnt="0"/>
      <dgm:spPr/>
    </dgm:pt>
    <dgm:pt modelId="{50F8B64B-A285-4E18-BE27-3302D1E0F40D}" type="pres">
      <dgm:prSet presAssocID="{27922259-375C-4860-ADEA-810676006F47}" presName="compNode" presStyleCnt="0"/>
      <dgm:spPr/>
    </dgm:pt>
    <dgm:pt modelId="{C58CD3ED-28A9-4459-9077-B15D94FD3372}" type="pres">
      <dgm:prSet presAssocID="{27922259-375C-4860-ADEA-810676006F47}" presName="iconBgRect" presStyleLbl="bgShp" presStyleIdx="1" presStyleCnt="4"/>
      <dgm:spPr/>
    </dgm:pt>
    <dgm:pt modelId="{EA0E17BB-6294-4BD3-B1EC-4710F42C5DEC}" type="pres">
      <dgm:prSet presAssocID="{27922259-375C-4860-ADEA-810676006F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D4DA9577-36E4-45B0-B177-441814E3F2FC}" type="pres">
      <dgm:prSet presAssocID="{27922259-375C-4860-ADEA-810676006F47}" presName="spaceRect" presStyleCnt="0"/>
      <dgm:spPr/>
    </dgm:pt>
    <dgm:pt modelId="{A4015E6C-0CB3-498E-A6DF-B6A71CB4334A}" type="pres">
      <dgm:prSet presAssocID="{27922259-375C-4860-ADEA-810676006F47}" presName="textRect" presStyleLbl="revTx" presStyleIdx="1" presStyleCnt="4">
        <dgm:presLayoutVars>
          <dgm:chMax val="1"/>
          <dgm:chPref val="1"/>
        </dgm:presLayoutVars>
      </dgm:prSet>
      <dgm:spPr/>
    </dgm:pt>
    <dgm:pt modelId="{3271EEDA-09D8-4C5D-BCB2-5A0B931B92CC}" type="pres">
      <dgm:prSet presAssocID="{8BEC02C5-8608-4AAC-B39E-E1C3187D95F0}" presName="sibTrans" presStyleCnt="0"/>
      <dgm:spPr/>
    </dgm:pt>
    <dgm:pt modelId="{45E9331E-42B1-4942-BC3C-7FDDE0F81491}" type="pres">
      <dgm:prSet presAssocID="{425B6718-6E61-4DA1-8FEA-4996A77BA394}" presName="compNode" presStyleCnt="0"/>
      <dgm:spPr/>
    </dgm:pt>
    <dgm:pt modelId="{13CCF15B-E429-444A-8B6F-226732665F05}" type="pres">
      <dgm:prSet presAssocID="{425B6718-6E61-4DA1-8FEA-4996A77BA394}" presName="iconBgRect" presStyleLbl="bgShp" presStyleIdx="2" presStyleCnt="4"/>
      <dgm:spPr/>
    </dgm:pt>
    <dgm:pt modelId="{3075B687-7D0B-4849-B643-EEFE69E9F777}" type="pres">
      <dgm:prSet presAssocID="{425B6718-6E61-4DA1-8FEA-4996A77BA3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462B2B8-316C-42EF-B775-95F7307A5FEA}" type="pres">
      <dgm:prSet presAssocID="{425B6718-6E61-4DA1-8FEA-4996A77BA394}" presName="spaceRect" presStyleCnt="0"/>
      <dgm:spPr/>
    </dgm:pt>
    <dgm:pt modelId="{535953A5-8A50-4503-B493-9DC49A2F858B}" type="pres">
      <dgm:prSet presAssocID="{425B6718-6E61-4DA1-8FEA-4996A77BA394}" presName="textRect" presStyleLbl="revTx" presStyleIdx="2" presStyleCnt="4">
        <dgm:presLayoutVars>
          <dgm:chMax val="1"/>
          <dgm:chPref val="1"/>
        </dgm:presLayoutVars>
      </dgm:prSet>
      <dgm:spPr/>
    </dgm:pt>
    <dgm:pt modelId="{890176DB-362B-4009-A2BC-BFB2BF0DC360}" type="pres">
      <dgm:prSet presAssocID="{38D2F6C8-4B6F-4894-B272-563289F5A1D0}" presName="sibTrans" presStyleCnt="0"/>
      <dgm:spPr/>
    </dgm:pt>
    <dgm:pt modelId="{B46D5070-B5CC-4997-9B82-BE185BEF8CC2}" type="pres">
      <dgm:prSet presAssocID="{24FA78A3-A1A5-4C27-A105-82AE76425093}" presName="compNode" presStyleCnt="0"/>
      <dgm:spPr/>
    </dgm:pt>
    <dgm:pt modelId="{E782FAEC-B524-4704-A58A-758087837A79}" type="pres">
      <dgm:prSet presAssocID="{24FA78A3-A1A5-4C27-A105-82AE76425093}" presName="iconBgRect" presStyleLbl="bgShp" presStyleIdx="3" presStyleCnt="4"/>
      <dgm:spPr/>
    </dgm:pt>
    <dgm:pt modelId="{97F1DF24-0E65-4841-BC62-6E1FB2C0B216}" type="pres">
      <dgm:prSet presAssocID="{24FA78A3-A1A5-4C27-A105-82AE7642509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6EAD44E-DBC2-499D-93DA-82C5F734647A}" type="pres">
      <dgm:prSet presAssocID="{24FA78A3-A1A5-4C27-A105-82AE76425093}" presName="spaceRect" presStyleCnt="0"/>
      <dgm:spPr/>
    </dgm:pt>
    <dgm:pt modelId="{2DC1581A-14A4-4548-9B7E-3AEB29028DB3}" type="pres">
      <dgm:prSet presAssocID="{24FA78A3-A1A5-4C27-A105-82AE7642509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9E8C09-2637-4808-965F-4EEC6504F5C3}" srcId="{BA7230C1-3B53-480E-8BC2-C1DAAB5ED25D}" destId="{27922259-375C-4860-ADEA-810676006F47}" srcOrd="1" destOrd="0" parTransId="{D1A96974-42DB-48E1-A2E0-4F0AFA786C75}" sibTransId="{8BEC02C5-8608-4AAC-B39E-E1C3187D95F0}"/>
    <dgm:cxn modelId="{5EB2F320-4B5F-46CF-840E-9744D6E18042}" type="presOf" srcId="{24FA78A3-A1A5-4C27-A105-82AE76425093}" destId="{2DC1581A-14A4-4548-9B7E-3AEB29028DB3}" srcOrd="0" destOrd="0" presId="urn:microsoft.com/office/officeart/2018/5/layout/IconCircleLabelList"/>
    <dgm:cxn modelId="{44B5822F-A018-4B31-BA0D-25CE3AF791F1}" type="presOf" srcId="{64BB43DE-72E0-4F41-80CF-96F8185EC735}" destId="{AC26B20E-619F-41BB-AC6F-6BB4089E0876}" srcOrd="0" destOrd="0" presId="urn:microsoft.com/office/officeart/2018/5/layout/IconCircleLabelList"/>
    <dgm:cxn modelId="{1705373B-60E3-4E97-BC67-70EDD1EFC141}" type="presOf" srcId="{BA7230C1-3B53-480E-8BC2-C1DAAB5ED25D}" destId="{1D2225B9-E0E1-4F19-93B2-0CF22E000189}" srcOrd="0" destOrd="0" presId="urn:microsoft.com/office/officeart/2018/5/layout/IconCircleLabelList"/>
    <dgm:cxn modelId="{B374156C-B283-4882-8B0C-C0B5C1A0FBB3}" srcId="{BA7230C1-3B53-480E-8BC2-C1DAAB5ED25D}" destId="{64BB43DE-72E0-4F41-80CF-96F8185EC735}" srcOrd="0" destOrd="0" parTransId="{A9360B2F-36CB-48D6-8E76-E78F4CF5AEC3}" sibTransId="{DEDE4C72-8C2A-4F05-8A4B-661FDA0045BE}"/>
    <dgm:cxn modelId="{0CDE01A2-D2C0-4816-AEBD-D88EC9A1A6F3}" type="presOf" srcId="{27922259-375C-4860-ADEA-810676006F47}" destId="{A4015E6C-0CB3-498E-A6DF-B6A71CB4334A}" srcOrd="0" destOrd="0" presId="urn:microsoft.com/office/officeart/2018/5/layout/IconCircleLabelList"/>
    <dgm:cxn modelId="{816124C2-4469-4B88-AAFA-CA6EC5E07BA2}" srcId="{BA7230C1-3B53-480E-8BC2-C1DAAB5ED25D}" destId="{425B6718-6E61-4DA1-8FEA-4996A77BA394}" srcOrd="2" destOrd="0" parTransId="{FF1A6AD2-E35C-438A-9A0F-CF0C31C5C4E5}" sibTransId="{38D2F6C8-4B6F-4894-B272-563289F5A1D0}"/>
    <dgm:cxn modelId="{0AAF38C9-57B3-4CF7-8F35-C7B56EE26F8F}" type="presOf" srcId="{425B6718-6E61-4DA1-8FEA-4996A77BA394}" destId="{535953A5-8A50-4503-B493-9DC49A2F858B}" srcOrd="0" destOrd="0" presId="urn:microsoft.com/office/officeart/2018/5/layout/IconCircleLabelList"/>
    <dgm:cxn modelId="{24881AFB-A765-40BC-B204-F29A7DB793D4}" srcId="{BA7230C1-3B53-480E-8BC2-C1DAAB5ED25D}" destId="{24FA78A3-A1A5-4C27-A105-82AE76425093}" srcOrd="3" destOrd="0" parTransId="{251F288F-D814-413D-8C34-D7EF7A9D6C29}" sibTransId="{08565AD1-CE46-475C-BE62-C86C9220964D}"/>
    <dgm:cxn modelId="{EEA06574-19DD-4369-9A50-714372BD545C}" type="presParOf" srcId="{1D2225B9-E0E1-4F19-93B2-0CF22E000189}" destId="{C660E876-3F27-4593-AA85-7BAE217833C6}" srcOrd="0" destOrd="0" presId="urn:microsoft.com/office/officeart/2018/5/layout/IconCircleLabelList"/>
    <dgm:cxn modelId="{E3977E7F-F7A0-4E35-A453-15932AA9C2B9}" type="presParOf" srcId="{C660E876-3F27-4593-AA85-7BAE217833C6}" destId="{5D6FB134-B000-4BA9-A2BB-21B5078D187C}" srcOrd="0" destOrd="0" presId="urn:microsoft.com/office/officeart/2018/5/layout/IconCircleLabelList"/>
    <dgm:cxn modelId="{F7593F1B-F652-4293-B79D-7D7C6FD27E4D}" type="presParOf" srcId="{C660E876-3F27-4593-AA85-7BAE217833C6}" destId="{CBCD8D2F-6BE5-42C8-9A94-C8F44FE9882F}" srcOrd="1" destOrd="0" presId="urn:microsoft.com/office/officeart/2018/5/layout/IconCircleLabelList"/>
    <dgm:cxn modelId="{EEC9B2F7-BECD-4A81-B7AA-CCBC9ECE2EB9}" type="presParOf" srcId="{C660E876-3F27-4593-AA85-7BAE217833C6}" destId="{29F83F3B-C6B2-47F6-9FFB-BCC3F6CF271C}" srcOrd="2" destOrd="0" presId="urn:microsoft.com/office/officeart/2018/5/layout/IconCircleLabelList"/>
    <dgm:cxn modelId="{276A72CD-914F-4D6F-BBCE-86015BC576F9}" type="presParOf" srcId="{C660E876-3F27-4593-AA85-7BAE217833C6}" destId="{AC26B20E-619F-41BB-AC6F-6BB4089E0876}" srcOrd="3" destOrd="0" presId="urn:microsoft.com/office/officeart/2018/5/layout/IconCircleLabelList"/>
    <dgm:cxn modelId="{79BB129B-0683-4381-AD06-B7D3ECF1DC8E}" type="presParOf" srcId="{1D2225B9-E0E1-4F19-93B2-0CF22E000189}" destId="{F786A1BE-05FA-472F-912F-6F5D63712D44}" srcOrd="1" destOrd="0" presId="urn:microsoft.com/office/officeart/2018/5/layout/IconCircleLabelList"/>
    <dgm:cxn modelId="{1726FDCF-64D9-4C32-B073-D5AE10E100E1}" type="presParOf" srcId="{1D2225B9-E0E1-4F19-93B2-0CF22E000189}" destId="{50F8B64B-A285-4E18-BE27-3302D1E0F40D}" srcOrd="2" destOrd="0" presId="urn:microsoft.com/office/officeart/2018/5/layout/IconCircleLabelList"/>
    <dgm:cxn modelId="{FE114E3F-0544-4D8C-8FF8-8C95E37B80A0}" type="presParOf" srcId="{50F8B64B-A285-4E18-BE27-3302D1E0F40D}" destId="{C58CD3ED-28A9-4459-9077-B15D94FD3372}" srcOrd="0" destOrd="0" presId="urn:microsoft.com/office/officeart/2018/5/layout/IconCircleLabelList"/>
    <dgm:cxn modelId="{B3F97776-1227-4B37-B277-E591EFE65458}" type="presParOf" srcId="{50F8B64B-A285-4E18-BE27-3302D1E0F40D}" destId="{EA0E17BB-6294-4BD3-B1EC-4710F42C5DEC}" srcOrd="1" destOrd="0" presId="urn:microsoft.com/office/officeart/2018/5/layout/IconCircleLabelList"/>
    <dgm:cxn modelId="{5FE9D257-BF28-44DE-B1BB-8240C0BF8145}" type="presParOf" srcId="{50F8B64B-A285-4E18-BE27-3302D1E0F40D}" destId="{D4DA9577-36E4-45B0-B177-441814E3F2FC}" srcOrd="2" destOrd="0" presId="urn:microsoft.com/office/officeart/2018/5/layout/IconCircleLabelList"/>
    <dgm:cxn modelId="{0D2163EB-E6FF-492E-9C31-4E776C966EED}" type="presParOf" srcId="{50F8B64B-A285-4E18-BE27-3302D1E0F40D}" destId="{A4015E6C-0CB3-498E-A6DF-B6A71CB4334A}" srcOrd="3" destOrd="0" presId="urn:microsoft.com/office/officeart/2018/5/layout/IconCircleLabelList"/>
    <dgm:cxn modelId="{A77CD0D8-C84C-4AB5-8826-21549FC93A91}" type="presParOf" srcId="{1D2225B9-E0E1-4F19-93B2-0CF22E000189}" destId="{3271EEDA-09D8-4C5D-BCB2-5A0B931B92CC}" srcOrd="3" destOrd="0" presId="urn:microsoft.com/office/officeart/2018/5/layout/IconCircleLabelList"/>
    <dgm:cxn modelId="{1A16930C-D8EB-4D80-BBA9-8BB04DD4A09C}" type="presParOf" srcId="{1D2225B9-E0E1-4F19-93B2-0CF22E000189}" destId="{45E9331E-42B1-4942-BC3C-7FDDE0F81491}" srcOrd="4" destOrd="0" presId="urn:microsoft.com/office/officeart/2018/5/layout/IconCircleLabelList"/>
    <dgm:cxn modelId="{0A718301-6B67-4BC6-8BEB-7084996A677E}" type="presParOf" srcId="{45E9331E-42B1-4942-BC3C-7FDDE0F81491}" destId="{13CCF15B-E429-444A-8B6F-226732665F05}" srcOrd="0" destOrd="0" presId="urn:microsoft.com/office/officeart/2018/5/layout/IconCircleLabelList"/>
    <dgm:cxn modelId="{C1D309E2-D742-403B-97D2-C66904415FC7}" type="presParOf" srcId="{45E9331E-42B1-4942-BC3C-7FDDE0F81491}" destId="{3075B687-7D0B-4849-B643-EEFE69E9F777}" srcOrd="1" destOrd="0" presId="urn:microsoft.com/office/officeart/2018/5/layout/IconCircleLabelList"/>
    <dgm:cxn modelId="{0DBBE70C-3ACD-49B6-8820-1FC9F973DF86}" type="presParOf" srcId="{45E9331E-42B1-4942-BC3C-7FDDE0F81491}" destId="{C462B2B8-316C-42EF-B775-95F7307A5FEA}" srcOrd="2" destOrd="0" presId="urn:microsoft.com/office/officeart/2018/5/layout/IconCircleLabelList"/>
    <dgm:cxn modelId="{F7FCFFB0-5DC6-4940-BCB0-048425549117}" type="presParOf" srcId="{45E9331E-42B1-4942-BC3C-7FDDE0F81491}" destId="{535953A5-8A50-4503-B493-9DC49A2F858B}" srcOrd="3" destOrd="0" presId="urn:microsoft.com/office/officeart/2018/5/layout/IconCircleLabelList"/>
    <dgm:cxn modelId="{A46F9533-7CE1-406A-9FE1-6F4602765376}" type="presParOf" srcId="{1D2225B9-E0E1-4F19-93B2-0CF22E000189}" destId="{890176DB-362B-4009-A2BC-BFB2BF0DC360}" srcOrd="5" destOrd="0" presId="urn:microsoft.com/office/officeart/2018/5/layout/IconCircleLabelList"/>
    <dgm:cxn modelId="{6FE96253-7CB1-4C8D-92EA-B88B399B29AF}" type="presParOf" srcId="{1D2225B9-E0E1-4F19-93B2-0CF22E000189}" destId="{B46D5070-B5CC-4997-9B82-BE185BEF8CC2}" srcOrd="6" destOrd="0" presId="urn:microsoft.com/office/officeart/2018/5/layout/IconCircleLabelList"/>
    <dgm:cxn modelId="{A2FDCBCC-E25A-4498-BF7F-6656901ADA14}" type="presParOf" srcId="{B46D5070-B5CC-4997-9B82-BE185BEF8CC2}" destId="{E782FAEC-B524-4704-A58A-758087837A79}" srcOrd="0" destOrd="0" presId="urn:microsoft.com/office/officeart/2018/5/layout/IconCircleLabelList"/>
    <dgm:cxn modelId="{C875D275-4D52-4212-BD5C-88779CFB51F2}" type="presParOf" srcId="{B46D5070-B5CC-4997-9B82-BE185BEF8CC2}" destId="{97F1DF24-0E65-4841-BC62-6E1FB2C0B216}" srcOrd="1" destOrd="0" presId="urn:microsoft.com/office/officeart/2018/5/layout/IconCircleLabelList"/>
    <dgm:cxn modelId="{9D4BF6D0-BF88-4477-99DD-883235021264}" type="presParOf" srcId="{B46D5070-B5CC-4997-9B82-BE185BEF8CC2}" destId="{76EAD44E-DBC2-499D-93DA-82C5F734647A}" srcOrd="2" destOrd="0" presId="urn:microsoft.com/office/officeart/2018/5/layout/IconCircleLabelList"/>
    <dgm:cxn modelId="{0233BE24-A899-484E-A47F-550997F5BD6F}" type="presParOf" srcId="{B46D5070-B5CC-4997-9B82-BE185BEF8CC2}" destId="{2DC1581A-14A4-4548-9B7E-3AEB29028DB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DC1B66-EBC8-4D6A-82D4-A633EB4B3E5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4DF11-F8EC-42BF-8384-5C0BFD9BC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(2014) Guest Reservation Database is infiltrated</a:t>
          </a:r>
        </a:p>
      </dgm:t>
    </dgm:pt>
    <dgm:pt modelId="{40B7C2AB-CD31-44B1-BCF6-31A278211271}" type="parTrans" cxnId="{A5E32021-0DFA-492E-9F97-631BD1637CA9}">
      <dgm:prSet/>
      <dgm:spPr/>
      <dgm:t>
        <a:bodyPr/>
        <a:lstStyle/>
        <a:p>
          <a:endParaRPr lang="en-US"/>
        </a:p>
      </dgm:t>
    </dgm:pt>
    <dgm:pt modelId="{4476301B-6B8D-4D85-9346-5A5E0A003C74}" type="sibTrans" cxnId="{A5E32021-0DFA-492E-9F97-631BD1637CA9}">
      <dgm:prSet/>
      <dgm:spPr/>
      <dgm:t>
        <a:bodyPr/>
        <a:lstStyle/>
        <a:p>
          <a:endParaRPr lang="en-US"/>
        </a:p>
      </dgm:t>
    </dgm:pt>
    <dgm:pt modelId="{AAA30F2B-2070-45AF-AB0D-92BAAF8012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Remote Access Trojan (RAT)</a:t>
          </a:r>
        </a:p>
      </dgm:t>
    </dgm:pt>
    <dgm:pt modelId="{3D752BDA-349F-4BF2-A5E3-B6D28067D399}" type="parTrans" cxnId="{D74AEC8E-FB22-4E1B-92AA-4A7AA1E0A845}">
      <dgm:prSet/>
      <dgm:spPr/>
      <dgm:t>
        <a:bodyPr/>
        <a:lstStyle/>
        <a:p>
          <a:endParaRPr lang="en-US"/>
        </a:p>
      </dgm:t>
    </dgm:pt>
    <dgm:pt modelId="{4CE842C2-1F65-44A3-9592-753E07BB27A5}" type="sibTrans" cxnId="{D74AEC8E-FB22-4E1B-92AA-4A7AA1E0A845}">
      <dgm:prSet/>
      <dgm:spPr/>
      <dgm:t>
        <a:bodyPr/>
        <a:lstStyle/>
        <a:p>
          <a:endParaRPr lang="en-US"/>
        </a:p>
      </dgm:t>
    </dgm:pt>
    <dgm:pt modelId="{3374E9BD-A936-4B43-81A0-CD613E19EE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(2015) Starwood targeted in unrelated attack</a:t>
          </a:r>
        </a:p>
      </dgm:t>
    </dgm:pt>
    <dgm:pt modelId="{906D63DA-093D-4069-AE2F-CFC027B01CD4}" type="parTrans" cxnId="{D59898A6-25AA-4B63-8BB7-1617359DFE44}">
      <dgm:prSet/>
      <dgm:spPr/>
      <dgm:t>
        <a:bodyPr/>
        <a:lstStyle/>
        <a:p>
          <a:endParaRPr lang="en-US"/>
        </a:p>
      </dgm:t>
    </dgm:pt>
    <dgm:pt modelId="{09706526-E27B-4F76-9272-94FCA8FB3E70}" type="sibTrans" cxnId="{D59898A6-25AA-4B63-8BB7-1617359DFE44}">
      <dgm:prSet/>
      <dgm:spPr/>
      <dgm:t>
        <a:bodyPr/>
        <a:lstStyle/>
        <a:p>
          <a:endParaRPr lang="en-US"/>
        </a:p>
      </dgm:t>
    </dgm:pt>
    <dgm:pt modelId="{F37968C3-C512-4C8B-85A5-080B4EF674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Workplace devices infected with malware</a:t>
          </a:r>
        </a:p>
      </dgm:t>
    </dgm:pt>
    <dgm:pt modelId="{74B9775A-4068-4BDA-B1C9-430937F7BFD0}" type="parTrans" cxnId="{A4D117D9-AE9A-4B7F-8CE0-0696323F6107}">
      <dgm:prSet/>
      <dgm:spPr/>
      <dgm:t>
        <a:bodyPr/>
        <a:lstStyle/>
        <a:p>
          <a:endParaRPr lang="en-US"/>
        </a:p>
      </dgm:t>
    </dgm:pt>
    <dgm:pt modelId="{ED650CD7-D366-49C5-8A95-A8048607CCB0}" type="sibTrans" cxnId="{A4D117D9-AE9A-4B7F-8CE0-0696323F6107}">
      <dgm:prSet/>
      <dgm:spPr/>
      <dgm:t>
        <a:bodyPr/>
        <a:lstStyle/>
        <a:p>
          <a:endParaRPr lang="en-US"/>
        </a:p>
      </dgm:t>
    </dgm:pt>
    <dgm:pt modelId="{42C13C13-AB71-467F-817E-BCBF8A2DB0C3}" type="pres">
      <dgm:prSet presAssocID="{BDDC1B66-EBC8-4D6A-82D4-A633EB4B3E54}" presName="root" presStyleCnt="0">
        <dgm:presLayoutVars>
          <dgm:dir/>
          <dgm:resizeHandles val="exact"/>
        </dgm:presLayoutVars>
      </dgm:prSet>
      <dgm:spPr/>
    </dgm:pt>
    <dgm:pt modelId="{31925685-DB93-48DD-AB89-B9DFABC3BBB0}" type="pres">
      <dgm:prSet presAssocID="{A2E4DF11-F8EC-42BF-8384-5C0BFD9BCF58}" presName="compNode" presStyleCnt="0"/>
      <dgm:spPr/>
    </dgm:pt>
    <dgm:pt modelId="{8A543433-939F-4C42-A165-E61E3C581615}" type="pres">
      <dgm:prSet presAssocID="{A2E4DF11-F8EC-42BF-8384-5C0BFD9BCF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6549220F-DEA5-434B-8332-C56327B135DB}" type="pres">
      <dgm:prSet presAssocID="{A2E4DF11-F8EC-42BF-8384-5C0BFD9BCF58}" presName="spaceRect" presStyleCnt="0"/>
      <dgm:spPr/>
    </dgm:pt>
    <dgm:pt modelId="{9B4E6F28-DB0B-494C-932E-4ADD9373EDFC}" type="pres">
      <dgm:prSet presAssocID="{A2E4DF11-F8EC-42BF-8384-5C0BFD9BCF58}" presName="textRect" presStyleLbl="revTx" presStyleIdx="0" presStyleCnt="4">
        <dgm:presLayoutVars>
          <dgm:chMax val="1"/>
          <dgm:chPref val="1"/>
        </dgm:presLayoutVars>
      </dgm:prSet>
      <dgm:spPr/>
    </dgm:pt>
    <dgm:pt modelId="{AE2C6E89-6261-412A-8216-0BD697DCAFED}" type="pres">
      <dgm:prSet presAssocID="{4476301B-6B8D-4D85-9346-5A5E0A003C74}" presName="sibTrans" presStyleCnt="0"/>
      <dgm:spPr/>
    </dgm:pt>
    <dgm:pt modelId="{3FBBB716-0941-4238-98DB-DE25141AF0AB}" type="pres">
      <dgm:prSet presAssocID="{AAA30F2B-2070-45AF-AB0D-92BAAF801286}" presName="compNode" presStyleCnt="0"/>
      <dgm:spPr/>
    </dgm:pt>
    <dgm:pt modelId="{1579BA15-8909-4C39-942E-A747CD807B4E}" type="pres">
      <dgm:prSet presAssocID="{AAA30F2B-2070-45AF-AB0D-92BAAF8012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B5E65F9D-1BCB-4563-BA77-E0D6B37B2F47}" type="pres">
      <dgm:prSet presAssocID="{AAA30F2B-2070-45AF-AB0D-92BAAF801286}" presName="spaceRect" presStyleCnt="0"/>
      <dgm:spPr/>
    </dgm:pt>
    <dgm:pt modelId="{B5CD4228-7D28-4217-B8DA-F88E760B7D74}" type="pres">
      <dgm:prSet presAssocID="{AAA30F2B-2070-45AF-AB0D-92BAAF801286}" presName="textRect" presStyleLbl="revTx" presStyleIdx="1" presStyleCnt="4">
        <dgm:presLayoutVars>
          <dgm:chMax val="1"/>
          <dgm:chPref val="1"/>
        </dgm:presLayoutVars>
      </dgm:prSet>
      <dgm:spPr/>
    </dgm:pt>
    <dgm:pt modelId="{4743EB2F-02C4-479C-A2D6-09C52587A88C}" type="pres">
      <dgm:prSet presAssocID="{4CE842C2-1F65-44A3-9592-753E07BB27A5}" presName="sibTrans" presStyleCnt="0"/>
      <dgm:spPr/>
    </dgm:pt>
    <dgm:pt modelId="{9F70C9D1-8F31-40F4-A0C2-87254E152AD0}" type="pres">
      <dgm:prSet presAssocID="{3374E9BD-A936-4B43-81A0-CD613E19EE29}" presName="compNode" presStyleCnt="0"/>
      <dgm:spPr/>
    </dgm:pt>
    <dgm:pt modelId="{F20F4EAB-B7F6-46B6-AF57-992711C36B34}" type="pres">
      <dgm:prSet presAssocID="{3374E9BD-A936-4B43-81A0-CD613E19EE2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779EACEB-42C1-41DB-B0F0-1B0962520B97}" type="pres">
      <dgm:prSet presAssocID="{3374E9BD-A936-4B43-81A0-CD613E19EE29}" presName="spaceRect" presStyleCnt="0"/>
      <dgm:spPr/>
    </dgm:pt>
    <dgm:pt modelId="{F662BE82-5C0F-4C56-A19F-F5DFDB958D25}" type="pres">
      <dgm:prSet presAssocID="{3374E9BD-A936-4B43-81A0-CD613E19EE29}" presName="textRect" presStyleLbl="revTx" presStyleIdx="2" presStyleCnt="4">
        <dgm:presLayoutVars>
          <dgm:chMax val="1"/>
          <dgm:chPref val="1"/>
        </dgm:presLayoutVars>
      </dgm:prSet>
      <dgm:spPr/>
    </dgm:pt>
    <dgm:pt modelId="{6BDA1FA6-9FF7-4EFB-B80A-4B37FBF1B540}" type="pres">
      <dgm:prSet presAssocID="{09706526-E27B-4F76-9272-94FCA8FB3E70}" presName="sibTrans" presStyleCnt="0"/>
      <dgm:spPr/>
    </dgm:pt>
    <dgm:pt modelId="{FDA0F02E-F6F9-40C8-8E05-036274F0EF5E}" type="pres">
      <dgm:prSet presAssocID="{F37968C3-C512-4C8B-85A5-080B4EF67486}" presName="compNode" presStyleCnt="0"/>
      <dgm:spPr/>
    </dgm:pt>
    <dgm:pt modelId="{717DF29B-5BC9-476E-98DA-5F934A4087BB}" type="pres">
      <dgm:prSet presAssocID="{F37968C3-C512-4C8B-85A5-080B4EF674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C65CFC4-E2CF-43CD-8E1E-409B3F2CAD4E}" type="pres">
      <dgm:prSet presAssocID="{F37968C3-C512-4C8B-85A5-080B4EF67486}" presName="spaceRect" presStyleCnt="0"/>
      <dgm:spPr/>
    </dgm:pt>
    <dgm:pt modelId="{509B7982-80EC-4846-9D23-33059C9B7B5D}" type="pres">
      <dgm:prSet presAssocID="{F37968C3-C512-4C8B-85A5-080B4EF6748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E32021-0DFA-492E-9F97-631BD1637CA9}" srcId="{BDDC1B66-EBC8-4D6A-82D4-A633EB4B3E54}" destId="{A2E4DF11-F8EC-42BF-8384-5C0BFD9BCF58}" srcOrd="0" destOrd="0" parTransId="{40B7C2AB-CD31-44B1-BCF6-31A278211271}" sibTransId="{4476301B-6B8D-4D85-9346-5A5E0A003C74}"/>
    <dgm:cxn modelId="{1F93E131-1583-4690-ADBB-420D9140B843}" type="presOf" srcId="{A2E4DF11-F8EC-42BF-8384-5C0BFD9BCF58}" destId="{9B4E6F28-DB0B-494C-932E-4ADD9373EDFC}" srcOrd="0" destOrd="0" presId="urn:microsoft.com/office/officeart/2018/2/layout/IconLabelList"/>
    <dgm:cxn modelId="{8BDE0E55-54C0-4D3F-809F-E4391A72CD97}" type="presOf" srcId="{AAA30F2B-2070-45AF-AB0D-92BAAF801286}" destId="{B5CD4228-7D28-4217-B8DA-F88E760B7D74}" srcOrd="0" destOrd="0" presId="urn:microsoft.com/office/officeart/2018/2/layout/IconLabelList"/>
    <dgm:cxn modelId="{D74AEC8E-FB22-4E1B-92AA-4A7AA1E0A845}" srcId="{BDDC1B66-EBC8-4D6A-82D4-A633EB4B3E54}" destId="{AAA30F2B-2070-45AF-AB0D-92BAAF801286}" srcOrd="1" destOrd="0" parTransId="{3D752BDA-349F-4BF2-A5E3-B6D28067D399}" sibTransId="{4CE842C2-1F65-44A3-9592-753E07BB27A5}"/>
    <dgm:cxn modelId="{98ADE899-37DD-4A58-B5B8-D61D8F58B4F7}" type="presOf" srcId="{BDDC1B66-EBC8-4D6A-82D4-A633EB4B3E54}" destId="{42C13C13-AB71-467F-817E-BCBF8A2DB0C3}" srcOrd="0" destOrd="0" presId="urn:microsoft.com/office/officeart/2018/2/layout/IconLabelList"/>
    <dgm:cxn modelId="{90AD7C9C-E57B-41C4-8E22-28687BE6474C}" type="presOf" srcId="{F37968C3-C512-4C8B-85A5-080B4EF67486}" destId="{509B7982-80EC-4846-9D23-33059C9B7B5D}" srcOrd="0" destOrd="0" presId="urn:microsoft.com/office/officeart/2018/2/layout/IconLabelList"/>
    <dgm:cxn modelId="{D59898A6-25AA-4B63-8BB7-1617359DFE44}" srcId="{BDDC1B66-EBC8-4D6A-82D4-A633EB4B3E54}" destId="{3374E9BD-A936-4B43-81A0-CD613E19EE29}" srcOrd="2" destOrd="0" parTransId="{906D63DA-093D-4069-AE2F-CFC027B01CD4}" sibTransId="{09706526-E27B-4F76-9272-94FCA8FB3E70}"/>
    <dgm:cxn modelId="{E3C349D3-D6E0-498F-971B-817951BE32E9}" type="presOf" srcId="{3374E9BD-A936-4B43-81A0-CD613E19EE29}" destId="{F662BE82-5C0F-4C56-A19F-F5DFDB958D25}" srcOrd="0" destOrd="0" presId="urn:microsoft.com/office/officeart/2018/2/layout/IconLabelList"/>
    <dgm:cxn modelId="{A4D117D9-AE9A-4B7F-8CE0-0696323F6107}" srcId="{BDDC1B66-EBC8-4D6A-82D4-A633EB4B3E54}" destId="{F37968C3-C512-4C8B-85A5-080B4EF67486}" srcOrd="3" destOrd="0" parTransId="{74B9775A-4068-4BDA-B1C9-430937F7BFD0}" sibTransId="{ED650CD7-D366-49C5-8A95-A8048607CCB0}"/>
    <dgm:cxn modelId="{5DCC2054-411E-40E5-8C18-3718C78049FB}" type="presParOf" srcId="{42C13C13-AB71-467F-817E-BCBF8A2DB0C3}" destId="{31925685-DB93-48DD-AB89-B9DFABC3BBB0}" srcOrd="0" destOrd="0" presId="urn:microsoft.com/office/officeart/2018/2/layout/IconLabelList"/>
    <dgm:cxn modelId="{7A2885A3-A4B6-4EAB-B6E5-1F5F22A133A0}" type="presParOf" srcId="{31925685-DB93-48DD-AB89-B9DFABC3BBB0}" destId="{8A543433-939F-4C42-A165-E61E3C581615}" srcOrd="0" destOrd="0" presId="urn:microsoft.com/office/officeart/2018/2/layout/IconLabelList"/>
    <dgm:cxn modelId="{AC7DB1BF-3E4E-4A2B-AB95-74F0B19D9D75}" type="presParOf" srcId="{31925685-DB93-48DD-AB89-B9DFABC3BBB0}" destId="{6549220F-DEA5-434B-8332-C56327B135DB}" srcOrd="1" destOrd="0" presId="urn:microsoft.com/office/officeart/2018/2/layout/IconLabelList"/>
    <dgm:cxn modelId="{A74E58B5-3595-4847-B8FF-EBBE8453577A}" type="presParOf" srcId="{31925685-DB93-48DD-AB89-B9DFABC3BBB0}" destId="{9B4E6F28-DB0B-494C-932E-4ADD9373EDFC}" srcOrd="2" destOrd="0" presId="urn:microsoft.com/office/officeart/2018/2/layout/IconLabelList"/>
    <dgm:cxn modelId="{7D959F1F-931B-4CA2-8D24-F23AC9D0EBDE}" type="presParOf" srcId="{42C13C13-AB71-467F-817E-BCBF8A2DB0C3}" destId="{AE2C6E89-6261-412A-8216-0BD697DCAFED}" srcOrd="1" destOrd="0" presId="urn:microsoft.com/office/officeart/2018/2/layout/IconLabelList"/>
    <dgm:cxn modelId="{F4934FA8-10C3-4D30-B000-91B3F4A22E5D}" type="presParOf" srcId="{42C13C13-AB71-467F-817E-BCBF8A2DB0C3}" destId="{3FBBB716-0941-4238-98DB-DE25141AF0AB}" srcOrd="2" destOrd="0" presId="urn:microsoft.com/office/officeart/2018/2/layout/IconLabelList"/>
    <dgm:cxn modelId="{6797A076-1448-4E8D-9292-63ED4FE9FBFB}" type="presParOf" srcId="{3FBBB716-0941-4238-98DB-DE25141AF0AB}" destId="{1579BA15-8909-4C39-942E-A747CD807B4E}" srcOrd="0" destOrd="0" presId="urn:microsoft.com/office/officeart/2018/2/layout/IconLabelList"/>
    <dgm:cxn modelId="{5902FF3E-5753-41DC-A1D2-AA9CFEC6C5CD}" type="presParOf" srcId="{3FBBB716-0941-4238-98DB-DE25141AF0AB}" destId="{B5E65F9D-1BCB-4563-BA77-E0D6B37B2F47}" srcOrd="1" destOrd="0" presId="urn:microsoft.com/office/officeart/2018/2/layout/IconLabelList"/>
    <dgm:cxn modelId="{C99E4909-2156-4F2D-9183-0B944E352204}" type="presParOf" srcId="{3FBBB716-0941-4238-98DB-DE25141AF0AB}" destId="{B5CD4228-7D28-4217-B8DA-F88E760B7D74}" srcOrd="2" destOrd="0" presId="urn:microsoft.com/office/officeart/2018/2/layout/IconLabelList"/>
    <dgm:cxn modelId="{DD0AD8D3-3A8E-40D1-B61C-7C11147A9C6A}" type="presParOf" srcId="{42C13C13-AB71-467F-817E-BCBF8A2DB0C3}" destId="{4743EB2F-02C4-479C-A2D6-09C52587A88C}" srcOrd="3" destOrd="0" presId="urn:microsoft.com/office/officeart/2018/2/layout/IconLabelList"/>
    <dgm:cxn modelId="{0F385AE5-F829-4887-AD15-1508EE39BEB8}" type="presParOf" srcId="{42C13C13-AB71-467F-817E-BCBF8A2DB0C3}" destId="{9F70C9D1-8F31-40F4-A0C2-87254E152AD0}" srcOrd="4" destOrd="0" presId="urn:microsoft.com/office/officeart/2018/2/layout/IconLabelList"/>
    <dgm:cxn modelId="{54FA0BAA-D9BC-4873-9252-413C2AF48983}" type="presParOf" srcId="{9F70C9D1-8F31-40F4-A0C2-87254E152AD0}" destId="{F20F4EAB-B7F6-46B6-AF57-992711C36B34}" srcOrd="0" destOrd="0" presId="urn:microsoft.com/office/officeart/2018/2/layout/IconLabelList"/>
    <dgm:cxn modelId="{006CA3DB-E738-4FEC-88BE-96E98089B5BA}" type="presParOf" srcId="{9F70C9D1-8F31-40F4-A0C2-87254E152AD0}" destId="{779EACEB-42C1-41DB-B0F0-1B0962520B97}" srcOrd="1" destOrd="0" presId="urn:microsoft.com/office/officeart/2018/2/layout/IconLabelList"/>
    <dgm:cxn modelId="{559F60BD-4D78-4A01-9714-3182D18147CD}" type="presParOf" srcId="{9F70C9D1-8F31-40F4-A0C2-87254E152AD0}" destId="{F662BE82-5C0F-4C56-A19F-F5DFDB958D25}" srcOrd="2" destOrd="0" presId="urn:microsoft.com/office/officeart/2018/2/layout/IconLabelList"/>
    <dgm:cxn modelId="{5C049DEA-B4D0-4AF6-8621-9A5960B36360}" type="presParOf" srcId="{42C13C13-AB71-467F-817E-BCBF8A2DB0C3}" destId="{6BDA1FA6-9FF7-4EFB-B80A-4B37FBF1B540}" srcOrd="5" destOrd="0" presId="urn:microsoft.com/office/officeart/2018/2/layout/IconLabelList"/>
    <dgm:cxn modelId="{8A2FBA35-9AE6-4081-B0F8-FB2AD2337078}" type="presParOf" srcId="{42C13C13-AB71-467F-817E-BCBF8A2DB0C3}" destId="{FDA0F02E-F6F9-40C8-8E05-036274F0EF5E}" srcOrd="6" destOrd="0" presId="urn:microsoft.com/office/officeart/2018/2/layout/IconLabelList"/>
    <dgm:cxn modelId="{C87A6E65-7E3A-43C8-BD7E-FEF2C3A788DF}" type="presParOf" srcId="{FDA0F02E-F6F9-40C8-8E05-036274F0EF5E}" destId="{717DF29B-5BC9-476E-98DA-5F934A4087BB}" srcOrd="0" destOrd="0" presId="urn:microsoft.com/office/officeart/2018/2/layout/IconLabelList"/>
    <dgm:cxn modelId="{A87A1EBA-3169-4E88-9796-7490689A7A23}" type="presParOf" srcId="{FDA0F02E-F6F9-40C8-8E05-036274F0EF5E}" destId="{6C65CFC4-E2CF-43CD-8E1E-409B3F2CAD4E}" srcOrd="1" destOrd="0" presId="urn:microsoft.com/office/officeart/2018/2/layout/IconLabelList"/>
    <dgm:cxn modelId="{14D0F6DA-A086-4678-986E-0B1AE98C9013}" type="presParOf" srcId="{FDA0F02E-F6F9-40C8-8E05-036274F0EF5E}" destId="{509B7982-80EC-4846-9D23-33059C9B7B5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860026-0A5D-4C94-ACE7-7C81312748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46C3DBB-A7E0-4F10-B34C-EDA5F27FC6B5}">
      <dgm:prSet/>
      <dgm:spPr/>
      <dgm:t>
        <a:bodyPr/>
        <a:lstStyle/>
        <a:p>
          <a:r>
            <a:rPr lang="en-US"/>
            <a:t>Marriott may have opted to not adequately address cybersecurity concerns because the company calculated that the cost of doing so would be more than the cost of dealing with a breach.</a:t>
          </a:r>
        </a:p>
      </dgm:t>
    </dgm:pt>
    <dgm:pt modelId="{20A3D3C2-FEEC-4946-BF67-B612F60AA115}" type="parTrans" cxnId="{38A61988-CE5C-4AD2-9233-4142B6C1C6CC}">
      <dgm:prSet/>
      <dgm:spPr/>
      <dgm:t>
        <a:bodyPr/>
        <a:lstStyle/>
        <a:p>
          <a:endParaRPr lang="en-US"/>
        </a:p>
      </dgm:t>
    </dgm:pt>
    <dgm:pt modelId="{913614C5-C6DB-4ECF-8289-A6606F5FD339}" type="sibTrans" cxnId="{38A61988-CE5C-4AD2-9233-4142B6C1C6CC}">
      <dgm:prSet/>
      <dgm:spPr/>
      <dgm:t>
        <a:bodyPr/>
        <a:lstStyle/>
        <a:p>
          <a:endParaRPr lang="en-US"/>
        </a:p>
      </dgm:t>
    </dgm:pt>
    <dgm:pt modelId="{4272E219-D076-4115-A09F-EDCFA6C0806F}">
      <dgm:prSet/>
      <dgm:spPr/>
      <dgm:t>
        <a:bodyPr/>
        <a:lstStyle/>
        <a:p>
          <a:r>
            <a:rPr lang="en-US"/>
            <a:t>Final cost measured in billions of dollars</a:t>
          </a:r>
        </a:p>
      </dgm:t>
    </dgm:pt>
    <dgm:pt modelId="{A75F3913-8E98-4878-8D1B-87CF2410995E}" type="parTrans" cxnId="{65A770D7-DA43-4C8C-962E-6CCAFB25CD9C}">
      <dgm:prSet/>
      <dgm:spPr/>
      <dgm:t>
        <a:bodyPr/>
        <a:lstStyle/>
        <a:p>
          <a:endParaRPr lang="en-US"/>
        </a:p>
      </dgm:t>
    </dgm:pt>
    <dgm:pt modelId="{6DAEA679-ECAE-4B80-A2B1-D6EA73512F0C}" type="sibTrans" cxnId="{65A770D7-DA43-4C8C-962E-6CCAFB25CD9C}">
      <dgm:prSet/>
      <dgm:spPr/>
      <dgm:t>
        <a:bodyPr/>
        <a:lstStyle/>
        <a:p>
          <a:endParaRPr lang="en-US"/>
        </a:p>
      </dgm:t>
    </dgm:pt>
    <dgm:pt modelId="{C66D8444-8B3C-41B7-82BE-4B1BE0824762}">
      <dgm:prSet/>
      <dgm:spPr/>
      <dgm:t>
        <a:bodyPr/>
        <a:lstStyle/>
        <a:p>
          <a:r>
            <a:rPr lang="en-US"/>
            <a:t>Breach likely damaged both national security and potentially the individual security of the millions of affected customers</a:t>
          </a:r>
        </a:p>
      </dgm:t>
    </dgm:pt>
    <dgm:pt modelId="{BB663A73-AFE8-4F40-99EE-288D95D1704D}" type="parTrans" cxnId="{8449AB71-FE29-4F82-B7B4-5C6553055D42}">
      <dgm:prSet/>
      <dgm:spPr/>
      <dgm:t>
        <a:bodyPr/>
        <a:lstStyle/>
        <a:p>
          <a:endParaRPr lang="en-US"/>
        </a:p>
      </dgm:t>
    </dgm:pt>
    <dgm:pt modelId="{22E83A8A-C993-4B75-BD05-0F380F56D8DA}" type="sibTrans" cxnId="{8449AB71-FE29-4F82-B7B4-5C6553055D42}">
      <dgm:prSet/>
      <dgm:spPr/>
      <dgm:t>
        <a:bodyPr/>
        <a:lstStyle/>
        <a:p>
          <a:endParaRPr lang="en-US"/>
        </a:p>
      </dgm:t>
    </dgm:pt>
    <dgm:pt modelId="{720B22DC-3C23-44B1-BA7F-68F3745B9256}" type="pres">
      <dgm:prSet presAssocID="{81860026-0A5D-4C94-ACE7-7C813127489E}" presName="root" presStyleCnt="0">
        <dgm:presLayoutVars>
          <dgm:dir/>
          <dgm:resizeHandles val="exact"/>
        </dgm:presLayoutVars>
      </dgm:prSet>
      <dgm:spPr/>
    </dgm:pt>
    <dgm:pt modelId="{90E8AC41-5735-4D39-87BC-823A8034DC1A}" type="pres">
      <dgm:prSet presAssocID="{546C3DBB-A7E0-4F10-B34C-EDA5F27FC6B5}" presName="compNode" presStyleCnt="0"/>
      <dgm:spPr/>
    </dgm:pt>
    <dgm:pt modelId="{76CD3849-5EEE-4C4A-84B1-2E854A89A7C3}" type="pres">
      <dgm:prSet presAssocID="{546C3DBB-A7E0-4F10-B34C-EDA5F27FC6B5}" presName="bgRect" presStyleLbl="bgShp" presStyleIdx="0" presStyleCnt="3"/>
      <dgm:spPr/>
    </dgm:pt>
    <dgm:pt modelId="{F12F1358-AF06-48C0-9C84-EDF0D366C66B}" type="pres">
      <dgm:prSet presAssocID="{546C3DBB-A7E0-4F10-B34C-EDA5F27FC6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7A327DC2-697D-45F5-B0FF-3BF2FB11FAB4}" type="pres">
      <dgm:prSet presAssocID="{546C3DBB-A7E0-4F10-B34C-EDA5F27FC6B5}" presName="spaceRect" presStyleCnt="0"/>
      <dgm:spPr/>
    </dgm:pt>
    <dgm:pt modelId="{E6260129-B28B-46EF-8D89-3DDE0F723D99}" type="pres">
      <dgm:prSet presAssocID="{546C3DBB-A7E0-4F10-B34C-EDA5F27FC6B5}" presName="parTx" presStyleLbl="revTx" presStyleIdx="0" presStyleCnt="3">
        <dgm:presLayoutVars>
          <dgm:chMax val="0"/>
          <dgm:chPref val="0"/>
        </dgm:presLayoutVars>
      </dgm:prSet>
      <dgm:spPr/>
    </dgm:pt>
    <dgm:pt modelId="{7EA0ADC2-4494-4249-A9D6-8147EC7CC6A6}" type="pres">
      <dgm:prSet presAssocID="{913614C5-C6DB-4ECF-8289-A6606F5FD339}" presName="sibTrans" presStyleCnt="0"/>
      <dgm:spPr/>
    </dgm:pt>
    <dgm:pt modelId="{B053A7B5-D9CF-49A8-BB1B-07011C2CD915}" type="pres">
      <dgm:prSet presAssocID="{4272E219-D076-4115-A09F-EDCFA6C0806F}" presName="compNode" presStyleCnt="0"/>
      <dgm:spPr/>
    </dgm:pt>
    <dgm:pt modelId="{680877DE-39CD-47F8-8114-6280D7DF00E1}" type="pres">
      <dgm:prSet presAssocID="{4272E219-D076-4115-A09F-EDCFA6C0806F}" presName="bgRect" presStyleLbl="bgShp" presStyleIdx="1" presStyleCnt="3"/>
      <dgm:spPr/>
    </dgm:pt>
    <dgm:pt modelId="{CD868ADE-91F4-4D73-930D-DFA851CBAE5C}" type="pres">
      <dgm:prSet presAssocID="{4272E219-D076-4115-A09F-EDCFA6C080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88BFDDD-25E4-4306-BD3E-3678A5718080}" type="pres">
      <dgm:prSet presAssocID="{4272E219-D076-4115-A09F-EDCFA6C0806F}" presName="spaceRect" presStyleCnt="0"/>
      <dgm:spPr/>
    </dgm:pt>
    <dgm:pt modelId="{407F45FC-B176-4E7E-8835-4E1512E7AD5B}" type="pres">
      <dgm:prSet presAssocID="{4272E219-D076-4115-A09F-EDCFA6C0806F}" presName="parTx" presStyleLbl="revTx" presStyleIdx="1" presStyleCnt="3">
        <dgm:presLayoutVars>
          <dgm:chMax val="0"/>
          <dgm:chPref val="0"/>
        </dgm:presLayoutVars>
      </dgm:prSet>
      <dgm:spPr/>
    </dgm:pt>
    <dgm:pt modelId="{DFE68EEF-D702-4C5F-A343-7ADF2697A8D0}" type="pres">
      <dgm:prSet presAssocID="{6DAEA679-ECAE-4B80-A2B1-D6EA73512F0C}" presName="sibTrans" presStyleCnt="0"/>
      <dgm:spPr/>
    </dgm:pt>
    <dgm:pt modelId="{C57DF718-5AF4-4585-A880-4BCCE783ADBA}" type="pres">
      <dgm:prSet presAssocID="{C66D8444-8B3C-41B7-82BE-4B1BE0824762}" presName="compNode" presStyleCnt="0"/>
      <dgm:spPr/>
    </dgm:pt>
    <dgm:pt modelId="{28EE5639-B8A4-47EE-AF4B-E0A0540C4443}" type="pres">
      <dgm:prSet presAssocID="{C66D8444-8B3C-41B7-82BE-4B1BE0824762}" presName="bgRect" presStyleLbl="bgShp" presStyleIdx="2" presStyleCnt="3"/>
      <dgm:spPr/>
    </dgm:pt>
    <dgm:pt modelId="{1A86CE2D-5577-48A6-9D8D-E5EB4BB0DF46}" type="pres">
      <dgm:prSet presAssocID="{C66D8444-8B3C-41B7-82BE-4B1BE08247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B4C534D0-9B58-4F9A-AD72-FCA65BED043F}" type="pres">
      <dgm:prSet presAssocID="{C66D8444-8B3C-41B7-82BE-4B1BE0824762}" presName="spaceRect" presStyleCnt="0"/>
      <dgm:spPr/>
    </dgm:pt>
    <dgm:pt modelId="{9DC8EC26-ED2E-4390-A2E5-4336FC196DA6}" type="pres">
      <dgm:prSet presAssocID="{C66D8444-8B3C-41B7-82BE-4B1BE082476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CC48C2B-724A-4941-B490-4816873D1F63}" type="presOf" srcId="{81860026-0A5D-4C94-ACE7-7C813127489E}" destId="{720B22DC-3C23-44B1-BA7F-68F3745B9256}" srcOrd="0" destOrd="0" presId="urn:microsoft.com/office/officeart/2018/2/layout/IconVerticalSolidList"/>
    <dgm:cxn modelId="{007A994B-5240-494E-84D9-8CE25930BE04}" type="presOf" srcId="{4272E219-D076-4115-A09F-EDCFA6C0806F}" destId="{407F45FC-B176-4E7E-8835-4E1512E7AD5B}" srcOrd="0" destOrd="0" presId="urn:microsoft.com/office/officeart/2018/2/layout/IconVerticalSolidList"/>
    <dgm:cxn modelId="{8449AB71-FE29-4F82-B7B4-5C6553055D42}" srcId="{81860026-0A5D-4C94-ACE7-7C813127489E}" destId="{C66D8444-8B3C-41B7-82BE-4B1BE0824762}" srcOrd="2" destOrd="0" parTransId="{BB663A73-AFE8-4F40-99EE-288D95D1704D}" sibTransId="{22E83A8A-C993-4B75-BD05-0F380F56D8DA}"/>
    <dgm:cxn modelId="{152BDE77-DE49-4ADD-ADBE-0505DF27C685}" type="presOf" srcId="{C66D8444-8B3C-41B7-82BE-4B1BE0824762}" destId="{9DC8EC26-ED2E-4390-A2E5-4336FC196DA6}" srcOrd="0" destOrd="0" presId="urn:microsoft.com/office/officeart/2018/2/layout/IconVerticalSolidList"/>
    <dgm:cxn modelId="{38A61988-CE5C-4AD2-9233-4142B6C1C6CC}" srcId="{81860026-0A5D-4C94-ACE7-7C813127489E}" destId="{546C3DBB-A7E0-4F10-B34C-EDA5F27FC6B5}" srcOrd="0" destOrd="0" parTransId="{20A3D3C2-FEEC-4946-BF67-B612F60AA115}" sibTransId="{913614C5-C6DB-4ECF-8289-A6606F5FD339}"/>
    <dgm:cxn modelId="{C8CDFBAF-08AC-44DD-97B6-5C903F9F91BA}" type="presOf" srcId="{546C3DBB-A7E0-4F10-B34C-EDA5F27FC6B5}" destId="{E6260129-B28B-46EF-8D89-3DDE0F723D99}" srcOrd="0" destOrd="0" presId="urn:microsoft.com/office/officeart/2018/2/layout/IconVerticalSolidList"/>
    <dgm:cxn modelId="{65A770D7-DA43-4C8C-962E-6CCAFB25CD9C}" srcId="{81860026-0A5D-4C94-ACE7-7C813127489E}" destId="{4272E219-D076-4115-A09F-EDCFA6C0806F}" srcOrd="1" destOrd="0" parTransId="{A75F3913-8E98-4878-8D1B-87CF2410995E}" sibTransId="{6DAEA679-ECAE-4B80-A2B1-D6EA73512F0C}"/>
    <dgm:cxn modelId="{D35CF087-7A26-4F8B-981A-1B0E1576A67A}" type="presParOf" srcId="{720B22DC-3C23-44B1-BA7F-68F3745B9256}" destId="{90E8AC41-5735-4D39-87BC-823A8034DC1A}" srcOrd="0" destOrd="0" presId="urn:microsoft.com/office/officeart/2018/2/layout/IconVerticalSolidList"/>
    <dgm:cxn modelId="{54EC74CD-7F63-4D06-9FC9-3A0E838476D8}" type="presParOf" srcId="{90E8AC41-5735-4D39-87BC-823A8034DC1A}" destId="{76CD3849-5EEE-4C4A-84B1-2E854A89A7C3}" srcOrd="0" destOrd="0" presId="urn:microsoft.com/office/officeart/2018/2/layout/IconVerticalSolidList"/>
    <dgm:cxn modelId="{ACE01089-E2EB-4B7F-83A7-B859AA1AC1D5}" type="presParOf" srcId="{90E8AC41-5735-4D39-87BC-823A8034DC1A}" destId="{F12F1358-AF06-48C0-9C84-EDF0D366C66B}" srcOrd="1" destOrd="0" presId="urn:microsoft.com/office/officeart/2018/2/layout/IconVerticalSolidList"/>
    <dgm:cxn modelId="{74165328-BA36-40FB-8F32-6DB3A94DEFDF}" type="presParOf" srcId="{90E8AC41-5735-4D39-87BC-823A8034DC1A}" destId="{7A327DC2-697D-45F5-B0FF-3BF2FB11FAB4}" srcOrd="2" destOrd="0" presId="urn:microsoft.com/office/officeart/2018/2/layout/IconVerticalSolidList"/>
    <dgm:cxn modelId="{ED88C685-A0BD-46D8-84F9-E12DC13AA72F}" type="presParOf" srcId="{90E8AC41-5735-4D39-87BC-823A8034DC1A}" destId="{E6260129-B28B-46EF-8D89-3DDE0F723D99}" srcOrd="3" destOrd="0" presId="urn:microsoft.com/office/officeart/2018/2/layout/IconVerticalSolidList"/>
    <dgm:cxn modelId="{D2C0E88E-D984-4C98-B078-50EAA567F64E}" type="presParOf" srcId="{720B22DC-3C23-44B1-BA7F-68F3745B9256}" destId="{7EA0ADC2-4494-4249-A9D6-8147EC7CC6A6}" srcOrd="1" destOrd="0" presId="urn:microsoft.com/office/officeart/2018/2/layout/IconVerticalSolidList"/>
    <dgm:cxn modelId="{5B48923F-5AD8-4BF4-96FE-E0CACA8347EB}" type="presParOf" srcId="{720B22DC-3C23-44B1-BA7F-68F3745B9256}" destId="{B053A7B5-D9CF-49A8-BB1B-07011C2CD915}" srcOrd="2" destOrd="0" presId="urn:microsoft.com/office/officeart/2018/2/layout/IconVerticalSolidList"/>
    <dgm:cxn modelId="{567A21F3-7981-44D1-9665-C9E93178A9B5}" type="presParOf" srcId="{B053A7B5-D9CF-49A8-BB1B-07011C2CD915}" destId="{680877DE-39CD-47F8-8114-6280D7DF00E1}" srcOrd="0" destOrd="0" presId="urn:microsoft.com/office/officeart/2018/2/layout/IconVerticalSolidList"/>
    <dgm:cxn modelId="{652D6241-E193-445A-8E6A-C3E7C7FDA494}" type="presParOf" srcId="{B053A7B5-D9CF-49A8-BB1B-07011C2CD915}" destId="{CD868ADE-91F4-4D73-930D-DFA851CBAE5C}" srcOrd="1" destOrd="0" presId="urn:microsoft.com/office/officeart/2018/2/layout/IconVerticalSolidList"/>
    <dgm:cxn modelId="{8B350EAC-CE5E-495B-B298-0F70FCD309FD}" type="presParOf" srcId="{B053A7B5-D9CF-49A8-BB1B-07011C2CD915}" destId="{C88BFDDD-25E4-4306-BD3E-3678A5718080}" srcOrd="2" destOrd="0" presId="urn:microsoft.com/office/officeart/2018/2/layout/IconVerticalSolidList"/>
    <dgm:cxn modelId="{0B5466AF-06F5-46AB-BE33-BD74F31AC4ED}" type="presParOf" srcId="{B053A7B5-D9CF-49A8-BB1B-07011C2CD915}" destId="{407F45FC-B176-4E7E-8835-4E1512E7AD5B}" srcOrd="3" destOrd="0" presId="urn:microsoft.com/office/officeart/2018/2/layout/IconVerticalSolidList"/>
    <dgm:cxn modelId="{853E9446-8307-4E12-9DFD-0A8881B8EE3E}" type="presParOf" srcId="{720B22DC-3C23-44B1-BA7F-68F3745B9256}" destId="{DFE68EEF-D702-4C5F-A343-7ADF2697A8D0}" srcOrd="3" destOrd="0" presId="urn:microsoft.com/office/officeart/2018/2/layout/IconVerticalSolidList"/>
    <dgm:cxn modelId="{6016F04D-DAD1-4151-94BF-C191B869D1E1}" type="presParOf" srcId="{720B22DC-3C23-44B1-BA7F-68F3745B9256}" destId="{C57DF718-5AF4-4585-A880-4BCCE783ADBA}" srcOrd="4" destOrd="0" presId="urn:microsoft.com/office/officeart/2018/2/layout/IconVerticalSolidList"/>
    <dgm:cxn modelId="{70802659-19F3-45C6-B4CA-32D1890209AC}" type="presParOf" srcId="{C57DF718-5AF4-4585-A880-4BCCE783ADBA}" destId="{28EE5639-B8A4-47EE-AF4B-E0A0540C4443}" srcOrd="0" destOrd="0" presId="urn:microsoft.com/office/officeart/2018/2/layout/IconVerticalSolidList"/>
    <dgm:cxn modelId="{AF86A3AA-D915-4726-BBD8-2795AC2554B3}" type="presParOf" srcId="{C57DF718-5AF4-4585-A880-4BCCE783ADBA}" destId="{1A86CE2D-5577-48A6-9D8D-E5EB4BB0DF46}" srcOrd="1" destOrd="0" presId="urn:microsoft.com/office/officeart/2018/2/layout/IconVerticalSolidList"/>
    <dgm:cxn modelId="{85746694-A172-43DB-88A8-24DC309CA1D4}" type="presParOf" srcId="{C57DF718-5AF4-4585-A880-4BCCE783ADBA}" destId="{B4C534D0-9B58-4F9A-AD72-FCA65BED043F}" srcOrd="2" destOrd="0" presId="urn:microsoft.com/office/officeart/2018/2/layout/IconVerticalSolidList"/>
    <dgm:cxn modelId="{4A5AB66E-2B40-4260-B719-65B1784915D1}" type="presParOf" srcId="{C57DF718-5AF4-4585-A880-4BCCE783ADBA}" destId="{9DC8EC26-ED2E-4390-A2E5-4336FC196D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DABB7-8603-4198-8F3C-465A28CC34F2}">
      <dsp:nvSpPr>
        <dsp:cNvPr id="0" name=""/>
        <dsp:cNvSpPr/>
      </dsp:nvSpPr>
      <dsp:spPr>
        <a:xfrm>
          <a:off x="0" y="476"/>
          <a:ext cx="5002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E826C-071D-477D-BD49-72F271D0E294}">
      <dsp:nvSpPr>
        <dsp:cNvPr id="0" name=""/>
        <dsp:cNvSpPr/>
      </dsp:nvSpPr>
      <dsp:spPr>
        <a:xfrm>
          <a:off x="0" y="476"/>
          <a:ext cx="5002890" cy="39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Marriott &amp; Starwood Introduction and History</a:t>
          </a:r>
        </a:p>
      </dsp:txBody>
      <dsp:txXfrm>
        <a:off x="0" y="476"/>
        <a:ext cx="5002890" cy="390429"/>
      </dsp:txXfrm>
    </dsp:sp>
    <dsp:sp modelId="{2F4E13CB-B832-4BA6-AFD4-265FA9080CE4}">
      <dsp:nvSpPr>
        <dsp:cNvPr id="0" name=""/>
        <dsp:cNvSpPr/>
      </dsp:nvSpPr>
      <dsp:spPr>
        <a:xfrm>
          <a:off x="0" y="390906"/>
          <a:ext cx="5002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42604-B572-4CBB-B304-AFBF2AA6CBE0}">
      <dsp:nvSpPr>
        <dsp:cNvPr id="0" name=""/>
        <dsp:cNvSpPr/>
      </dsp:nvSpPr>
      <dsp:spPr>
        <a:xfrm>
          <a:off x="0" y="390906"/>
          <a:ext cx="5002890" cy="39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Breach Overview</a:t>
          </a:r>
        </a:p>
      </dsp:txBody>
      <dsp:txXfrm>
        <a:off x="0" y="390906"/>
        <a:ext cx="5002890" cy="390429"/>
      </dsp:txXfrm>
    </dsp:sp>
    <dsp:sp modelId="{AEBCC130-23A8-42E9-AE06-15EB90DBC1E2}">
      <dsp:nvSpPr>
        <dsp:cNvPr id="0" name=""/>
        <dsp:cNvSpPr/>
      </dsp:nvSpPr>
      <dsp:spPr>
        <a:xfrm>
          <a:off x="0" y="781336"/>
          <a:ext cx="5002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B0939-99CB-42AF-A8D2-F6DF7850313F}">
      <dsp:nvSpPr>
        <dsp:cNvPr id="0" name=""/>
        <dsp:cNvSpPr/>
      </dsp:nvSpPr>
      <dsp:spPr>
        <a:xfrm>
          <a:off x="0" y="781336"/>
          <a:ext cx="5002890" cy="39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Breach Timeline</a:t>
          </a:r>
        </a:p>
      </dsp:txBody>
      <dsp:txXfrm>
        <a:off x="0" y="781336"/>
        <a:ext cx="5002890" cy="390429"/>
      </dsp:txXfrm>
    </dsp:sp>
    <dsp:sp modelId="{39B22390-EBAE-44CB-A06E-261CB4541FE2}">
      <dsp:nvSpPr>
        <dsp:cNvPr id="0" name=""/>
        <dsp:cNvSpPr/>
      </dsp:nvSpPr>
      <dsp:spPr>
        <a:xfrm>
          <a:off x="0" y="1171765"/>
          <a:ext cx="5002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4A423-5274-4CE5-BDB4-4067A9135421}">
      <dsp:nvSpPr>
        <dsp:cNvPr id="0" name=""/>
        <dsp:cNvSpPr/>
      </dsp:nvSpPr>
      <dsp:spPr>
        <a:xfrm>
          <a:off x="0" y="1171765"/>
          <a:ext cx="5002890" cy="39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NIST Cybersecurity Framework Analyzation</a:t>
          </a:r>
        </a:p>
      </dsp:txBody>
      <dsp:txXfrm>
        <a:off x="0" y="1171765"/>
        <a:ext cx="5002890" cy="390429"/>
      </dsp:txXfrm>
    </dsp:sp>
    <dsp:sp modelId="{B346C291-8FB2-471F-82BD-BA2B37EEB332}">
      <dsp:nvSpPr>
        <dsp:cNvPr id="0" name=""/>
        <dsp:cNvSpPr/>
      </dsp:nvSpPr>
      <dsp:spPr>
        <a:xfrm>
          <a:off x="0" y="1562195"/>
          <a:ext cx="5002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8399D-58EA-4F67-AB0E-68A0B9F435EA}">
      <dsp:nvSpPr>
        <dsp:cNvPr id="0" name=""/>
        <dsp:cNvSpPr/>
      </dsp:nvSpPr>
      <dsp:spPr>
        <a:xfrm>
          <a:off x="0" y="1562195"/>
          <a:ext cx="5002890" cy="39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Common Vulnerabilities- Nuclei</a:t>
          </a:r>
        </a:p>
      </dsp:txBody>
      <dsp:txXfrm>
        <a:off x="0" y="1562195"/>
        <a:ext cx="5002890" cy="390429"/>
      </dsp:txXfrm>
    </dsp:sp>
    <dsp:sp modelId="{E7A53F13-09D6-4A6C-93F8-600CB2FEB366}">
      <dsp:nvSpPr>
        <dsp:cNvPr id="0" name=""/>
        <dsp:cNvSpPr/>
      </dsp:nvSpPr>
      <dsp:spPr>
        <a:xfrm>
          <a:off x="0" y="1952625"/>
          <a:ext cx="5002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AA7D5-E64C-4C53-97D6-C22DF0D4F98E}">
      <dsp:nvSpPr>
        <dsp:cNvPr id="0" name=""/>
        <dsp:cNvSpPr/>
      </dsp:nvSpPr>
      <dsp:spPr>
        <a:xfrm>
          <a:off x="0" y="1952625"/>
          <a:ext cx="5002890" cy="39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Marriott </a:t>
          </a:r>
          <a:r>
            <a:rPr lang="en-US" sz="1800" kern="1200" dirty="0" err="1"/>
            <a:t>Zenmap</a:t>
          </a:r>
          <a:r>
            <a:rPr lang="en-US" sz="1800" kern="1200" dirty="0"/>
            <a:t> Report</a:t>
          </a:r>
        </a:p>
      </dsp:txBody>
      <dsp:txXfrm>
        <a:off x="0" y="1952625"/>
        <a:ext cx="5002890" cy="390429"/>
      </dsp:txXfrm>
    </dsp:sp>
    <dsp:sp modelId="{B1654C5A-A501-4F82-A512-1C5CB53CC61F}">
      <dsp:nvSpPr>
        <dsp:cNvPr id="0" name=""/>
        <dsp:cNvSpPr/>
      </dsp:nvSpPr>
      <dsp:spPr>
        <a:xfrm>
          <a:off x="0" y="2343055"/>
          <a:ext cx="5002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D1551-2747-4B61-B6AA-32A5B771C1CD}">
      <dsp:nvSpPr>
        <dsp:cNvPr id="0" name=""/>
        <dsp:cNvSpPr/>
      </dsp:nvSpPr>
      <dsp:spPr>
        <a:xfrm>
          <a:off x="0" y="2343055"/>
          <a:ext cx="5002890" cy="39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AMASS Threat Landscape</a:t>
          </a:r>
        </a:p>
      </dsp:txBody>
      <dsp:txXfrm>
        <a:off x="0" y="2343055"/>
        <a:ext cx="5002890" cy="390429"/>
      </dsp:txXfrm>
    </dsp:sp>
    <dsp:sp modelId="{42D3C43B-CAC8-4E2D-82B5-9E19BA8C39CD}">
      <dsp:nvSpPr>
        <dsp:cNvPr id="0" name=""/>
        <dsp:cNvSpPr/>
      </dsp:nvSpPr>
      <dsp:spPr>
        <a:xfrm>
          <a:off x="0" y="2733485"/>
          <a:ext cx="5002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5101B-8B49-44A0-861D-13A25C6E3938}">
      <dsp:nvSpPr>
        <dsp:cNvPr id="0" name=""/>
        <dsp:cNvSpPr/>
      </dsp:nvSpPr>
      <dsp:spPr>
        <a:xfrm>
          <a:off x="0" y="2733485"/>
          <a:ext cx="5002890" cy="39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Website Analyzation</a:t>
          </a:r>
        </a:p>
      </dsp:txBody>
      <dsp:txXfrm>
        <a:off x="0" y="2733485"/>
        <a:ext cx="5002890" cy="390429"/>
      </dsp:txXfrm>
    </dsp:sp>
    <dsp:sp modelId="{95DC5938-402E-44DC-9034-2A4FA3DA8F69}">
      <dsp:nvSpPr>
        <dsp:cNvPr id="0" name=""/>
        <dsp:cNvSpPr/>
      </dsp:nvSpPr>
      <dsp:spPr>
        <a:xfrm>
          <a:off x="0" y="3123914"/>
          <a:ext cx="5002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C8933-C567-4BED-887C-1C81C9222100}">
      <dsp:nvSpPr>
        <dsp:cNvPr id="0" name=""/>
        <dsp:cNvSpPr/>
      </dsp:nvSpPr>
      <dsp:spPr>
        <a:xfrm>
          <a:off x="0" y="3123914"/>
          <a:ext cx="5002890" cy="39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Breach Impact</a:t>
          </a:r>
        </a:p>
      </dsp:txBody>
      <dsp:txXfrm>
        <a:off x="0" y="3123914"/>
        <a:ext cx="5002890" cy="390429"/>
      </dsp:txXfrm>
    </dsp:sp>
    <dsp:sp modelId="{74F33AC9-7523-4B75-AC0C-B7725C4BD314}">
      <dsp:nvSpPr>
        <dsp:cNvPr id="0" name=""/>
        <dsp:cNvSpPr/>
      </dsp:nvSpPr>
      <dsp:spPr>
        <a:xfrm>
          <a:off x="0" y="3514344"/>
          <a:ext cx="5002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60898-C1D0-4F19-A724-FB276D932232}">
      <dsp:nvSpPr>
        <dsp:cNvPr id="0" name=""/>
        <dsp:cNvSpPr/>
      </dsp:nvSpPr>
      <dsp:spPr>
        <a:xfrm>
          <a:off x="0" y="3514344"/>
          <a:ext cx="5002890" cy="39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Conclusions</a:t>
          </a:r>
        </a:p>
      </dsp:txBody>
      <dsp:txXfrm>
        <a:off x="0" y="3514344"/>
        <a:ext cx="5002890" cy="390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97E40-1B2D-49CA-8A71-770AC7762216}">
      <dsp:nvSpPr>
        <dsp:cNvPr id="0" name=""/>
        <dsp:cNvSpPr/>
      </dsp:nvSpPr>
      <dsp:spPr>
        <a:xfrm>
          <a:off x="63712" y="473472"/>
          <a:ext cx="604800" cy="604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7FE74-D3FC-4580-9B4C-B847A2715E7B}">
      <dsp:nvSpPr>
        <dsp:cNvPr id="0" name=""/>
        <dsp:cNvSpPr/>
      </dsp:nvSpPr>
      <dsp:spPr>
        <a:xfrm>
          <a:off x="190720" y="600480"/>
          <a:ext cx="350784" cy="350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59CC3-C13E-444D-8E33-27B5E3C9F583}">
      <dsp:nvSpPr>
        <dsp:cNvPr id="0" name=""/>
        <dsp:cNvSpPr/>
      </dsp:nvSpPr>
      <dsp:spPr>
        <a:xfrm>
          <a:off x="798112" y="473472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Successful social engineering allowed physical access to a workplace machine</a:t>
          </a:r>
        </a:p>
      </dsp:txBody>
      <dsp:txXfrm>
        <a:off x="798112" y="473472"/>
        <a:ext cx="1425599" cy="604800"/>
      </dsp:txXfrm>
    </dsp:sp>
    <dsp:sp modelId="{FB9A10DD-3318-4B55-B1DE-191C582AF475}">
      <dsp:nvSpPr>
        <dsp:cNvPr id="0" name=""/>
        <dsp:cNvSpPr/>
      </dsp:nvSpPr>
      <dsp:spPr>
        <a:xfrm>
          <a:off x="2472112" y="473472"/>
          <a:ext cx="604800" cy="604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F101D-325A-4F65-BC79-D58959F56871}">
      <dsp:nvSpPr>
        <dsp:cNvPr id="0" name=""/>
        <dsp:cNvSpPr/>
      </dsp:nvSpPr>
      <dsp:spPr>
        <a:xfrm>
          <a:off x="2599120" y="600480"/>
          <a:ext cx="350784" cy="350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C3484-424E-4877-BD0E-E7561857BB9E}">
      <dsp:nvSpPr>
        <dsp:cNvPr id="0" name=""/>
        <dsp:cNvSpPr/>
      </dsp:nvSpPr>
      <dsp:spPr>
        <a:xfrm>
          <a:off x="3206512" y="473472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Network &amp; Internet Connections</a:t>
          </a:r>
        </a:p>
      </dsp:txBody>
      <dsp:txXfrm>
        <a:off x="3206512" y="473472"/>
        <a:ext cx="1425599" cy="604800"/>
      </dsp:txXfrm>
    </dsp:sp>
    <dsp:sp modelId="{F8D1B34C-6CE9-4CC9-BE7C-3BF9DE2F4B6F}">
      <dsp:nvSpPr>
        <dsp:cNvPr id="0" name=""/>
        <dsp:cNvSpPr/>
      </dsp:nvSpPr>
      <dsp:spPr>
        <a:xfrm>
          <a:off x="63712" y="1789528"/>
          <a:ext cx="604800" cy="604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79064-4BD0-4912-9899-AF3F282100D9}">
      <dsp:nvSpPr>
        <dsp:cNvPr id="0" name=""/>
        <dsp:cNvSpPr/>
      </dsp:nvSpPr>
      <dsp:spPr>
        <a:xfrm>
          <a:off x="190720" y="1916536"/>
          <a:ext cx="350784" cy="350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1C924-2333-4DD8-9AE0-42DF0B881234}">
      <dsp:nvSpPr>
        <dsp:cNvPr id="0" name=""/>
        <dsp:cNvSpPr/>
      </dsp:nvSpPr>
      <dsp:spPr>
        <a:xfrm>
          <a:off x="798112" y="1789528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Remote Access Trojan (RAT)</a:t>
          </a:r>
        </a:p>
      </dsp:txBody>
      <dsp:txXfrm>
        <a:off x="798112" y="1789528"/>
        <a:ext cx="1425599" cy="604800"/>
      </dsp:txXfrm>
    </dsp:sp>
    <dsp:sp modelId="{3255437E-0875-4FAF-94AF-A764668F16E9}">
      <dsp:nvSpPr>
        <dsp:cNvPr id="0" name=""/>
        <dsp:cNvSpPr/>
      </dsp:nvSpPr>
      <dsp:spPr>
        <a:xfrm>
          <a:off x="2472112" y="1789528"/>
          <a:ext cx="604800" cy="604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C96DB-18FF-4962-A53A-A46701ABED17}">
      <dsp:nvSpPr>
        <dsp:cNvPr id="0" name=""/>
        <dsp:cNvSpPr/>
      </dsp:nvSpPr>
      <dsp:spPr>
        <a:xfrm>
          <a:off x="2599120" y="1916536"/>
          <a:ext cx="350784" cy="3507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6FC05-5386-4060-B19B-C0FFA3C45F85}">
      <dsp:nvSpPr>
        <dsp:cNvPr id="0" name=""/>
        <dsp:cNvSpPr/>
      </dsp:nvSpPr>
      <dsp:spPr>
        <a:xfrm>
          <a:off x="3206512" y="1789528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Granted root-level permissions on the impacted machine &amp; network-adjacent machines</a:t>
          </a:r>
        </a:p>
      </dsp:txBody>
      <dsp:txXfrm>
        <a:off x="3206512" y="1789528"/>
        <a:ext cx="1425599" cy="604800"/>
      </dsp:txXfrm>
    </dsp:sp>
    <dsp:sp modelId="{F96808CA-726B-4A9B-8BA0-6CF2D6073254}">
      <dsp:nvSpPr>
        <dsp:cNvPr id="0" name=""/>
        <dsp:cNvSpPr/>
      </dsp:nvSpPr>
      <dsp:spPr>
        <a:xfrm>
          <a:off x="63712" y="3105583"/>
          <a:ext cx="604800" cy="6048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BFA4C-C08C-487D-B33B-8E715B4106B4}">
      <dsp:nvSpPr>
        <dsp:cNvPr id="0" name=""/>
        <dsp:cNvSpPr/>
      </dsp:nvSpPr>
      <dsp:spPr>
        <a:xfrm>
          <a:off x="190720" y="3232591"/>
          <a:ext cx="350784" cy="3507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0E8E0-0096-4627-8596-502E9A253478}">
      <dsp:nvSpPr>
        <dsp:cNvPr id="0" name=""/>
        <dsp:cNvSpPr/>
      </dsp:nvSpPr>
      <dsp:spPr>
        <a:xfrm>
          <a:off x="798112" y="3105583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MimiKatz was used to acquire passwords &amp; hashes</a:t>
          </a:r>
        </a:p>
      </dsp:txBody>
      <dsp:txXfrm>
        <a:off x="798112" y="3105583"/>
        <a:ext cx="1425599" cy="60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A5C02-21C4-4E64-B25B-A7649EE3738A}">
      <dsp:nvSpPr>
        <dsp:cNvPr id="0" name=""/>
        <dsp:cNvSpPr/>
      </dsp:nvSpPr>
      <dsp:spPr>
        <a:xfrm>
          <a:off x="0" y="1736"/>
          <a:ext cx="4695825" cy="880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E6F98-3111-429A-AF6F-645314D20391}">
      <dsp:nvSpPr>
        <dsp:cNvPr id="0" name=""/>
        <dsp:cNvSpPr/>
      </dsp:nvSpPr>
      <dsp:spPr>
        <a:xfrm>
          <a:off x="266224" y="199754"/>
          <a:ext cx="484044" cy="484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638F7-57A0-4D83-A103-CCAC1157B556}">
      <dsp:nvSpPr>
        <dsp:cNvPr id="0" name=""/>
        <dsp:cNvSpPr/>
      </dsp:nvSpPr>
      <dsp:spPr>
        <a:xfrm>
          <a:off x="1016493" y="1736"/>
          <a:ext cx="3679331" cy="88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2" tIns="93142" rIns="93142" bIns="931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Marriott is the largest hotel provider to the US government &amp; military</a:t>
          </a:r>
        </a:p>
      </dsp:txBody>
      <dsp:txXfrm>
        <a:off x="1016493" y="1736"/>
        <a:ext cx="3679331" cy="880080"/>
      </dsp:txXfrm>
    </dsp:sp>
    <dsp:sp modelId="{CF7FF6AC-20FB-4C19-ABFA-19A084AC828A}">
      <dsp:nvSpPr>
        <dsp:cNvPr id="0" name=""/>
        <dsp:cNvSpPr/>
      </dsp:nvSpPr>
      <dsp:spPr>
        <a:xfrm>
          <a:off x="0" y="1101837"/>
          <a:ext cx="4695825" cy="880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38052-4F32-44A8-9F67-FF13E8AD44FB}">
      <dsp:nvSpPr>
        <dsp:cNvPr id="0" name=""/>
        <dsp:cNvSpPr/>
      </dsp:nvSpPr>
      <dsp:spPr>
        <a:xfrm>
          <a:off x="266224" y="1299855"/>
          <a:ext cx="484044" cy="484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0CEDC-0B18-4343-ABEE-9BBD58F952A9}">
      <dsp:nvSpPr>
        <dsp:cNvPr id="0" name=""/>
        <dsp:cNvSpPr/>
      </dsp:nvSpPr>
      <dsp:spPr>
        <a:xfrm>
          <a:off x="1016493" y="1101837"/>
          <a:ext cx="3679331" cy="88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2" tIns="93142" rIns="93142" bIns="931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Attack likely carried out by China’s Ministry of State Security</a:t>
          </a:r>
        </a:p>
      </dsp:txBody>
      <dsp:txXfrm>
        <a:off x="1016493" y="1101837"/>
        <a:ext cx="3679331" cy="880080"/>
      </dsp:txXfrm>
    </dsp:sp>
    <dsp:sp modelId="{803C829F-723B-4F3C-B268-402DA2C1A60A}">
      <dsp:nvSpPr>
        <dsp:cNvPr id="0" name=""/>
        <dsp:cNvSpPr/>
      </dsp:nvSpPr>
      <dsp:spPr>
        <a:xfrm>
          <a:off x="0" y="2201938"/>
          <a:ext cx="4695825" cy="880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20D1F-0B8C-424C-BD87-5FB14F792244}">
      <dsp:nvSpPr>
        <dsp:cNvPr id="0" name=""/>
        <dsp:cNvSpPr/>
      </dsp:nvSpPr>
      <dsp:spPr>
        <a:xfrm>
          <a:off x="266224" y="2399956"/>
          <a:ext cx="484044" cy="484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5837F-96D4-4B06-9D58-911FDF64FA60}">
      <dsp:nvSpPr>
        <dsp:cNvPr id="0" name=""/>
        <dsp:cNvSpPr/>
      </dsp:nvSpPr>
      <dsp:spPr>
        <a:xfrm>
          <a:off x="1016493" y="2201938"/>
          <a:ext cx="3679331" cy="88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2" tIns="93142" rIns="93142" bIns="931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Personal info (passport numbers, etc.) could be used to track people’s movements and identify targets</a:t>
          </a:r>
        </a:p>
      </dsp:txBody>
      <dsp:txXfrm>
        <a:off x="1016493" y="2201938"/>
        <a:ext cx="3679331" cy="880080"/>
      </dsp:txXfrm>
    </dsp:sp>
    <dsp:sp modelId="{0237169D-54AB-4E0A-ACED-6AB560550B73}">
      <dsp:nvSpPr>
        <dsp:cNvPr id="0" name=""/>
        <dsp:cNvSpPr/>
      </dsp:nvSpPr>
      <dsp:spPr>
        <a:xfrm>
          <a:off x="0" y="3302038"/>
          <a:ext cx="4695825" cy="8800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47A81-C06E-4D5C-80E7-11C87060C687}">
      <dsp:nvSpPr>
        <dsp:cNvPr id="0" name=""/>
        <dsp:cNvSpPr/>
      </dsp:nvSpPr>
      <dsp:spPr>
        <a:xfrm>
          <a:off x="266224" y="3500057"/>
          <a:ext cx="484044" cy="4840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DA151-13CF-4FCF-9D06-417BF873DA43}">
      <dsp:nvSpPr>
        <dsp:cNvPr id="0" name=""/>
        <dsp:cNvSpPr/>
      </dsp:nvSpPr>
      <dsp:spPr>
        <a:xfrm>
          <a:off x="1016493" y="3302038"/>
          <a:ext cx="3679331" cy="88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2" tIns="93142" rIns="93142" bIns="931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Other similar, likely related attacks took place around the same time</a:t>
          </a:r>
        </a:p>
      </dsp:txBody>
      <dsp:txXfrm>
        <a:off x="1016493" y="3302038"/>
        <a:ext cx="3679331" cy="880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4DCDD-79CF-4435-8D11-01C57432792F}">
      <dsp:nvSpPr>
        <dsp:cNvPr id="0" name=""/>
        <dsp:cNvSpPr/>
      </dsp:nvSpPr>
      <dsp:spPr>
        <a:xfrm>
          <a:off x="1502663" y="2093"/>
          <a:ext cx="1690497" cy="10071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Marriott establishes 24-hour multi-national call center related to the breach</a:t>
          </a:r>
        </a:p>
      </dsp:txBody>
      <dsp:txXfrm>
        <a:off x="1551828" y="51258"/>
        <a:ext cx="1592167" cy="908818"/>
      </dsp:txXfrm>
    </dsp:sp>
    <dsp:sp modelId="{91DF3D05-8C97-4619-B767-E6CB80E45EAC}">
      <dsp:nvSpPr>
        <dsp:cNvPr id="0" name=""/>
        <dsp:cNvSpPr/>
      </dsp:nvSpPr>
      <dsp:spPr>
        <a:xfrm>
          <a:off x="1502663" y="1059600"/>
          <a:ext cx="1690497" cy="10071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Provide 1 year’s access to security monitoring software WebWatcher</a:t>
          </a:r>
        </a:p>
      </dsp:txBody>
      <dsp:txXfrm>
        <a:off x="1551828" y="1108765"/>
        <a:ext cx="1592167" cy="908818"/>
      </dsp:txXfrm>
    </dsp:sp>
    <dsp:sp modelId="{D24F99AF-0FC5-4F01-A4FD-C87D185F672D}">
      <dsp:nvSpPr>
        <dsp:cNvPr id="0" name=""/>
        <dsp:cNvSpPr/>
      </dsp:nvSpPr>
      <dsp:spPr>
        <a:xfrm>
          <a:off x="1502663" y="2117106"/>
          <a:ext cx="1690497" cy="10071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NY Attorney General announces an investigation into the breach</a:t>
          </a:r>
        </a:p>
      </dsp:txBody>
      <dsp:txXfrm>
        <a:off x="1551828" y="2166271"/>
        <a:ext cx="1592167" cy="908818"/>
      </dsp:txXfrm>
    </dsp:sp>
    <dsp:sp modelId="{64CF8032-C0E1-45C9-89F6-CC706BEA186F}">
      <dsp:nvSpPr>
        <dsp:cNvPr id="0" name=""/>
        <dsp:cNvSpPr/>
      </dsp:nvSpPr>
      <dsp:spPr>
        <a:xfrm>
          <a:off x="1502663" y="3174613"/>
          <a:ext cx="1690497" cy="10071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Multiple European regulators announce investigations into the breach</a:t>
          </a:r>
        </a:p>
      </dsp:txBody>
      <dsp:txXfrm>
        <a:off x="1551828" y="3223778"/>
        <a:ext cx="1592167" cy="908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B404D-35CA-4DEC-BD79-FDD34650260B}">
      <dsp:nvSpPr>
        <dsp:cNvPr id="0" name=""/>
        <dsp:cNvSpPr/>
      </dsp:nvSpPr>
      <dsp:spPr>
        <a:xfrm>
          <a:off x="0" y="1736"/>
          <a:ext cx="4695825" cy="880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737F0-210A-4014-A0A3-CF7335FBD01A}">
      <dsp:nvSpPr>
        <dsp:cNvPr id="0" name=""/>
        <dsp:cNvSpPr/>
      </dsp:nvSpPr>
      <dsp:spPr>
        <a:xfrm>
          <a:off x="266224" y="199754"/>
          <a:ext cx="484044" cy="484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67BB8-F779-4058-AEB2-C483CA979D84}">
      <dsp:nvSpPr>
        <dsp:cNvPr id="0" name=""/>
        <dsp:cNvSpPr/>
      </dsp:nvSpPr>
      <dsp:spPr>
        <a:xfrm>
          <a:off x="1016493" y="1736"/>
          <a:ext cx="3679331" cy="88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2" tIns="93142" rIns="93142" bIns="9314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Fined $120 million by Britain’s Information Commissioner’s Office for violation of the General Data Protection Regulation</a:t>
          </a:r>
        </a:p>
      </dsp:txBody>
      <dsp:txXfrm>
        <a:off x="1016493" y="1736"/>
        <a:ext cx="3679331" cy="880080"/>
      </dsp:txXfrm>
    </dsp:sp>
    <dsp:sp modelId="{8473C0BF-A239-4D06-988F-A74A20F08B6C}">
      <dsp:nvSpPr>
        <dsp:cNvPr id="0" name=""/>
        <dsp:cNvSpPr/>
      </dsp:nvSpPr>
      <dsp:spPr>
        <a:xfrm>
          <a:off x="0" y="1101837"/>
          <a:ext cx="4695825" cy="880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F3FD4-9236-41A1-A000-C8C4B2620E05}">
      <dsp:nvSpPr>
        <dsp:cNvPr id="0" name=""/>
        <dsp:cNvSpPr/>
      </dsp:nvSpPr>
      <dsp:spPr>
        <a:xfrm>
          <a:off x="266224" y="1299855"/>
          <a:ext cx="484044" cy="484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76B94-F4F9-4894-B969-D61653ECB0ED}">
      <dsp:nvSpPr>
        <dsp:cNvPr id="0" name=""/>
        <dsp:cNvSpPr/>
      </dsp:nvSpPr>
      <dsp:spPr>
        <a:xfrm>
          <a:off x="1016493" y="1101837"/>
          <a:ext cx="3679331" cy="88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2" tIns="93142" rIns="93142" bIns="9314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Multiple class action lawsuits filed in US and Canada</a:t>
          </a:r>
        </a:p>
      </dsp:txBody>
      <dsp:txXfrm>
        <a:off x="1016493" y="1101837"/>
        <a:ext cx="3679331" cy="880080"/>
      </dsp:txXfrm>
    </dsp:sp>
    <dsp:sp modelId="{6A37F628-44F1-4820-8E3C-8A44DE2029D2}">
      <dsp:nvSpPr>
        <dsp:cNvPr id="0" name=""/>
        <dsp:cNvSpPr/>
      </dsp:nvSpPr>
      <dsp:spPr>
        <a:xfrm>
          <a:off x="0" y="2201938"/>
          <a:ext cx="4695825" cy="880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3D253-3199-4CB2-8A61-E3D53CB5FF96}">
      <dsp:nvSpPr>
        <dsp:cNvPr id="0" name=""/>
        <dsp:cNvSpPr/>
      </dsp:nvSpPr>
      <dsp:spPr>
        <a:xfrm>
          <a:off x="266224" y="2399956"/>
          <a:ext cx="484044" cy="484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7F883-BA0C-4EB3-B808-E865894F9036}">
      <dsp:nvSpPr>
        <dsp:cNvPr id="0" name=""/>
        <dsp:cNvSpPr/>
      </dsp:nvSpPr>
      <dsp:spPr>
        <a:xfrm>
          <a:off x="1016493" y="2201938"/>
          <a:ext cx="3679331" cy="88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2" tIns="93142" rIns="93142" bIns="9314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$12.5 billion requested in damages by one lawsuit, equalling $25 for every impacted customer</a:t>
          </a:r>
        </a:p>
      </dsp:txBody>
      <dsp:txXfrm>
        <a:off x="1016493" y="2201938"/>
        <a:ext cx="3679331" cy="880080"/>
      </dsp:txXfrm>
    </dsp:sp>
    <dsp:sp modelId="{D9ACBAA7-5D94-4EF2-BC25-228ED4F1045E}">
      <dsp:nvSpPr>
        <dsp:cNvPr id="0" name=""/>
        <dsp:cNvSpPr/>
      </dsp:nvSpPr>
      <dsp:spPr>
        <a:xfrm>
          <a:off x="0" y="3302038"/>
          <a:ext cx="4695825" cy="8800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606CF-43DC-4617-B009-6C0938D909E5}">
      <dsp:nvSpPr>
        <dsp:cNvPr id="0" name=""/>
        <dsp:cNvSpPr/>
      </dsp:nvSpPr>
      <dsp:spPr>
        <a:xfrm>
          <a:off x="266224" y="3500057"/>
          <a:ext cx="484044" cy="4840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80681-FD24-4ACA-BEAC-BCFE43EDACC7}">
      <dsp:nvSpPr>
        <dsp:cNvPr id="0" name=""/>
        <dsp:cNvSpPr/>
      </dsp:nvSpPr>
      <dsp:spPr>
        <a:xfrm>
          <a:off x="1016493" y="3302038"/>
          <a:ext cx="3679331" cy="88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2" tIns="93142" rIns="93142" bIns="9314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Marriott’s reputation is damaged, with an estimate of $1 billion given as the financial cost of this damage</a:t>
          </a:r>
        </a:p>
      </dsp:txBody>
      <dsp:txXfrm>
        <a:off x="1016493" y="3302038"/>
        <a:ext cx="3679331" cy="88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F91D2-F5FE-48E0-BEC2-D257AD802431}">
      <dsp:nvSpPr>
        <dsp:cNvPr id="0" name=""/>
        <dsp:cNvSpPr/>
      </dsp:nvSpPr>
      <dsp:spPr>
        <a:xfrm>
          <a:off x="913694" y="192133"/>
          <a:ext cx="730898" cy="730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D8B10-D852-4B3F-8A39-92C66C5F892E}">
      <dsp:nvSpPr>
        <dsp:cNvPr id="0" name=""/>
        <dsp:cNvSpPr/>
      </dsp:nvSpPr>
      <dsp:spPr>
        <a:xfrm>
          <a:off x="467034" y="1166792"/>
          <a:ext cx="1624218" cy="64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Marriott allowed Starwood to continue utilizing the guest reservation system</a:t>
          </a:r>
        </a:p>
      </dsp:txBody>
      <dsp:txXfrm>
        <a:off x="467034" y="1166792"/>
        <a:ext cx="1624218" cy="649687"/>
      </dsp:txXfrm>
    </dsp:sp>
    <dsp:sp modelId="{9A0A4636-7194-4DDD-A25F-E4C2A5D2B32A}">
      <dsp:nvSpPr>
        <dsp:cNvPr id="0" name=""/>
        <dsp:cNvSpPr/>
      </dsp:nvSpPr>
      <dsp:spPr>
        <a:xfrm>
          <a:off x="2822151" y="192133"/>
          <a:ext cx="730898" cy="7308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39875-408C-4917-9753-CEBEF1A481F1}">
      <dsp:nvSpPr>
        <dsp:cNvPr id="0" name=""/>
        <dsp:cNvSpPr/>
      </dsp:nvSpPr>
      <dsp:spPr>
        <a:xfrm>
          <a:off x="2375491" y="1166792"/>
          <a:ext cx="1624218" cy="64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Failed to implement company-wide, standardized protocols &amp; security policy</a:t>
          </a:r>
        </a:p>
      </dsp:txBody>
      <dsp:txXfrm>
        <a:off x="2375491" y="1166792"/>
        <a:ext cx="1624218" cy="649687"/>
      </dsp:txXfrm>
    </dsp:sp>
    <dsp:sp modelId="{C99CA00E-E5B3-4384-9B08-9E103F37F655}">
      <dsp:nvSpPr>
        <dsp:cNvPr id="0" name=""/>
        <dsp:cNvSpPr/>
      </dsp:nvSpPr>
      <dsp:spPr>
        <a:xfrm>
          <a:off x="1867922" y="2222534"/>
          <a:ext cx="730898" cy="7308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9E751-F2BF-41EA-A1FE-8B9AB60C6FF1}">
      <dsp:nvSpPr>
        <dsp:cNvPr id="0" name=""/>
        <dsp:cNvSpPr/>
      </dsp:nvSpPr>
      <dsp:spPr>
        <a:xfrm>
          <a:off x="1421262" y="3197194"/>
          <a:ext cx="1624218" cy="64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(2016) Marriott begins migrating customer information from Starwood databases</a:t>
          </a:r>
        </a:p>
      </dsp:txBody>
      <dsp:txXfrm>
        <a:off x="1421262" y="3197194"/>
        <a:ext cx="1624218" cy="649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FB134-B000-4BA9-A2BB-21B5078D187C}">
      <dsp:nvSpPr>
        <dsp:cNvPr id="0" name=""/>
        <dsp:cNvSpPr/>
      </dsp:nvSpPr>
      <dsp:spPr>
        <a:xfrm>
          <a:off x="350893" y="272737"/>
          <a:ext cx="1094783" cy="10947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D8D2F-6BE5-42C8-9A94-C8F44FE9882F}">
      <dsp:nvSpPr>
        <dsp:cNvPr id="0" name=""/>
        <dsp:cNvSpPr/>
      </dsp:nvSpPr>
      <dsp:spPr>
        <a:xfrm>
          <a:off x="584207" y="506052"/>
          <a:ext cx="628154" cy="6281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6B20E-619F-41BB-AC6F-6BB4089E0876}">
      <dsp:nvSpPr>
        <dsp:cNvPr id="0" name=""/>
        <dsp:cNvSpPr/>
      </dsp:nvSpPr>
      <dsp:spPr>
        <a:xfrm>
          <a:off x="921" y="1708518"/>
          <a:ext cx="1794726" cy="71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estimated $30 million in overall recovery costs</a:t>
          </a:r>
        </a:p>
      </dsp:txBody>
      <dsp:txXfrm>
        <a:off x="921" y="1708518"/>
        <a:ext cx="1794726" cy="717890"/>
      </dsp:txXfrm>
    </dsp:sp>
    <dsp:sp modelId="{C58CD3ED-28A9-4459-9077-B15D94FD3372}">
      <dsp:nvSpPr>
        <dsp:cNvPr id="0" name=""/>
        <dsp:cNvSpPr/>
      </dsp:nvSpPr>
      <dsp:spPr>
        <a:xfrm>
          <a:off x="2459697" y="272737"/>
          <a:ext cx="1094783" cy="10947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E17BB-6294-4BD3-B1EC-4710F42C5DEC}">
      <dsp:nvSpPr>
        <dsp:cNvPr id="0" name=""/>
        <dsp:cNvSpPr/>
      </dsp:nvSpPr>
      <dsp:spPr>
        <a:xfrm>
          <a:off x="2693011" y="506052"/>
          <a:ext cx="628154" cy="6281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15E6C-0CB3-498E-A6DF-B6A71CB4334A}">
      <dsp:nvSpPr>
        <dsp:cNvPr id="0" name=""/>
        <dsp:cNvSpPr/>
      </dsp:nvSpPr>
      <dsp:spPr>
        <a:xfrm>
          <a:off x="2109725" y="1708518"/>
          <a:ext cx="1794726" cy="71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estimated $1 billion in lost revenue due to reputational damage</a:t>
          </a:r>
        </a:p>
      </dsp:txBody>
      <dsp:txXfrm>
        <a:off x="2109725" y="1708518"/>
        <a:ext cx="1794726" cy="717890"/>
      </dsp:txXfrm>
    </dsp:sp>
    <dsp:sp modelId="{13CCF15B-E429-444A-8B6F-226732665F05}">
      <dsp:nvSpPr>
        <dsp:cNvPr id="0" name=""/>
        <dsp:cNvSpPr/>
      </dsp:nvSpPr>
      <dsp:spPr>
        <a:xfrm>
          <a:off x="4568500" y="272737"/>
          <a:ext cx="1094783" cy="10947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5B687-7D0B-4849-B643-EEFE69E9F777}">
      <dsp:nvSpPr>
        <dsp:cNvPr id="0" name=""/>
        <dsp:cNvSpPr/>
      </dsp:nvSpPr>
      <dsp:spPr>
        <a:xfrm>
          <a:off x="4801815" y="506052"/>
          <a:ext cx="628154" cy="6281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953A5-8A50-4503-B493-9DC49A2F858B}">
      <dsp:nvSpPr>
        <dsp:cNvPr id="0" name=""/>
        <dsp:cNvSpPr/>
      </dsp:nvSpPr>
      <dsp:spPr>
        <a:xfrm>
          <a:off x="4218529" y="1708518"/>
          <a:ext cx="1794726" cy="71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$120 million fine from British Information Commissioner’s Office</a:t>
          </a:r>
        </a:p>
      </dsp:txBody>
      <dsp:txXfrm>
        <a:off x="4218529" y="1708518"/>
        <a:ext cx="1794726" cy="717890"/>
      </dsp:txXfrm>
    </dsp:sp>
    <dsp:sp modelId="{E782FAEC-B524-4704-A58A-758087837A79}">
      <dsp:nvSpPr>
        <dsp:cNvPr id="0" name=""/>
        <dsp:cNvSpPr/>
      </dsp:nvSpPr>
      <dsp:spPr>
        <a:xfrm>
          <a:off x="6677304" y="272737"/>
          <a:ext cx="1094783" cy="10947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1DF24-0E65-4841-BC62-6E1FB2C0B216}">
      <dsp:nvSpPr>
        <dsp:cNvPr id="0" name=""/>
        <dsp:cNvSpPr/>
      </dsp:nvSpPr>
      <dsp:spPr>
        <a:xfrm>
          <a:off x="6910618" y="506052"/>
          <a:ext cx="628154" cy="6281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1581A-14A4-4548-9B7E-3AEB29028DB3}">
      <dsp:nvSpPr>
        <dsp:cNvPr id="0" name=""/>
        <dsp:cNvSpPr/>
      </dsp:nvSpPr>
      <dsp:spPr>
        <a:xfrm>
          <a:off x="6327332" y="1708518"/>
          <a:ext cx="1794726" cy="71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several class-action lawsuits filed in US and Canada</a:t>
          </a:r>
        </a:p>
      </dsp:txBody>
      <dsp:txXfrm>
        <a:off x="6327332" y="1708518"/>
        <a:ext cx="1794726" cy="7178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43433-939F-4C42-A165-E61E3C581615}">
      <dsp:nvSpPr>
        <dsp:cNvPr id="0" name=""/>
        <dsp:cNvSpPr/>
      </dsp:nvSpPr>
      <dsp:spPr>
        <a:xfrm>
          <a:off x="682800" y="808178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E6F28-DB0B-494C-932E-4ADD9373EDFC}">
      <dsp:nvSpPr>
        <dsp:cNvPr id="0" name=""/>
        <dsp:cNvSpPr/>
      </dsp:nvSpPr>
      <dsp:spPr>
        <a:xfrm>
          <a:off x="187800" y="18882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(2014) Guest Reservation Database is infiltrated</a:t>
          </a:r>
        </a:p>
      </dsp:txBody>
      <dsp:txXfrm>
        <a:off x="187800" y="1888221"/>
        <a:ext cx="1800000" cy="720000"/>
      </dsp:txXfrm>
    </dsp:sp>
    <dsp:sp modelId="{1579BA15-8909-4C39-942E-A747CD807B4E}">
      <dsp:nvSpPr>
        <dsp:cNvPr id="0" name=""/>
        <dsp:cNvSpPr/>
      </dsp:nvSpPr>
      <dsp:spPr>
        <a:xfrm>
          <a:off x="2797800" y="80817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D4228-7D28-4217-B8DA-F88E760B7D74}">
      <dsp:nvSpPr>
        <dsp:cNvPr id="0" name=""/>
        <dsp:cNvSpPr/>
      </dsp:nvSpPr>
      <dsp:spPr>
        <a:xfrm>
          <a:off x="2302800" y="18882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Remote Access Trojan (RAT)</a:t>
          </a:r>
        </a:p>
      </dsp:txBody>
      <dsp:txXfrm>
        <a:off x="2302800" y="1888221"/>
        <a:ext cx="1800000" cy="720000"/>
      </dsp:txXfrm>
    </dsp:sp>
    <dsp:sp modelId="{F20F4EAB-B7F6-46B6-AF57-992711C36B34}">
      <dsp:nvSpPr>
        <dsp:cNvPr id="0" name=""/>
        <dsp:cNvSpPr/>
      </dsp:nvSpPr>
      <dsp:spPr>
        <a:xfrm>
          <a:off x="4912800" y="808178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2BE82-5C0F-4C56-A19F-F5DFDB958D25}">
      <dsp:nvSpPr>
        <dsp:cNvPr id="0" name=""/>
        <dsp:cNvSpPr/>
      </dsp:nvSpPr>
      <dsp:spPr>
        <a:xfrm>
          <a:off x="4417800" y="18882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(2015) Starwood targeted in unrelated attack</a:t>
          </a:r>
        </a:p>
      </dsp:txBody>
      <dsp:txXfrm>
        <a:off x="4417800" y="1888221"/>
        <a:ext cx="1800000" cy="720000"/>
      </dsp:txXfrm>
    </dsp:sp>
    <dsp:sp modelId="{717DF29B-5BC9-476E-98DA-5F934A4087BB}">
      <dsp:nvSpPr>
        <dsp:cNvPr id="0" name=""/>
        <dsp:cNvSpPr/>
      </dsp:nvSpPr>
      <dsp:spPr>
        <a:xfrm>
          <a:off x="7027800" y="808178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B7982-80EC-4846-9D23-33059C9B7B5D}">
      <dsp:nvSpPr>
        <dsp:cNvPr id="0" name=""/>
        <dsp:cNvSpPr/>
      </dsp:nvSpPr>
      <dsp:spPr>
        <a:xfrm>
          <a:off x="6532800" y="18882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Workplace devices infected with malware</a:t>
          </a:r>
        </a:p>
      </dsp:txBody>
      <dsp:txXfrm>
        <a:off x="6532800" y="1888221"/>
        <a:ext cx="18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D3849-5EEE-4C4A-84B1-2E854A89A7C3}">
      <dsp:nvSpPr>
        <dsp:cNvPr id="0" name=""/>
        <dsp:cNvSpPr/>
      </dsp:nvSpPr>
      <dsp:spPr>
        <a:xfrm>
          <a:off x="0" y="510"/>
          <a:ext cx="4695825" cy="11950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F1358-AF06-48C0-9C84-EDF0D366C66B}">
      <dsp:nvSpPr>
        <dsp:cNvPr id="0" name=""/>
        <dsp:cNvSpPr/>
      </dsp:nvSpPr>
      <dsp:spPr>
        <a:xfrm>
          <a:off x="361516" y="269407"/>
          <a:ext cx="657302" cy="657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60129-B28B-46EF-8D89-3DDE0F723D99}">
      <dsp:nvSpPr>
        <dsp:cNvPr id="0" name=""/>
        <dsp:cNvSpPr/>
      </dsp:nvSpPr>
      <dsp:spPr>
        <a:xfrm>
          <a:off x="1380335" y="510"/>
          <a:ext cx="3315489" cy="119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81" tIns="126481" rIns="126481" bIns="12648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Marriott may have opted to not adequately address cybersecurity concerns because the company calculated that the cost of doing so would be more than the cost of dealing with a breach.</a:t>
          </a:r>
        </a:p>
      </dsp:txBody>
      <dsp:txXfrm>
        <a:off x="1380335" y="510"/>
        <a:ext cx="3315489" cy="1195095"/>
      </dsp:txXfrm>
    </dsp:sp>
    <dsp:sp modelId="{680877DE-39CD-47F8-8114-6280D7DF00E1}">
      <dsp:nvSpPr>
        <dsp:cNvPr id="0" name=""/>
        <dsp:cNvSpPr/>
      </dsp:nvSpPr>
      <dsp:spPr>
        <a:xfrm>
          <a:off x="0" y="1494380"/>
          <a:ext cx="4695825" cy="11950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68ADE-91F4-4D73-930D-DFA851CBAE5C}">
      <dsp:nvSpPr>
        <dsp:cNvPr id="0" name=""/>
        <dsp:cNvSpPr/>
      </dsp:nvSpPr>
      <dsp:spPr>
        <a:xfrm>
          <a:off x="361516" y="1763276"/>
          <a:ext cx="657302" cy="657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F45FC-B176-4E7E-8835-4E1512E7AD5B}">
      <dsp:nvSpPr>
        <dsp:cNvPr id="0" name=""/>
        <dsp:cNvSpPr/>
      </dsp:nvSpPr>
      <dsp:spPr>
        <a:xfrm>
          <a:off x="1380335" y="1494380"/>
          <a:ext cx="3315489" cy="119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81" tIns="126481" rIns="126481" bIns="12648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Final cost measured in billions of dollars</a:t>
          </a:r>
        </a:p>
      </dsp:txBody>
      <dsp:txXfrm>
        <a:off x="1380335" y="1494380"/>
        <a:ext cx="3315489" cy="1195095"/>
      </dsp:txXfrm>
    </dsp:sp>
    <dsp:sp modelId="{28EE5639-B8A4-47EE-AF4B-E0A0540C4443}">
      <dsp:nvSpPr>
        <dsp:cNvPr id="0" name=""/>
        <dsp:cNvSpPr/>
      </dsp:nvSpPr>
      <dsp:spPr>
        <a:xfrm>
          <a:off x="0" y="2988249"/>
          <a:ext cx="4695825" cy="11950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6CE2D-5577-48A6-9D8D-E5EB4BB0DF46}">
      <dsp:nvSpPr>
        <dsp:cNvPr id="0" name=""/>
        <dsp:cNvSpPr/>
      </dsp:nvSpPr>
      <dsp:spPr>
        <a:xfrm>
          <a:off x="361516" y="3257146"/>
          <a:ext cx="657302" cy="657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EC26-ED2E-4390-A2E5-4336FC196DA6}">
      <dsp:nvSpPr>
        <dsp:cNvPr id="0" name=""/>
        <dsp:cNvSpPr/>
      </dsp:nvSpPr>
      <dsp:spPr>
        <a:xfrm>
          <a:off x="1380335" y="2988249"/>
          <a:ext cx="3315489" cy="119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81" tIns="126481" rIns="126481" bIns="12648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Breach likely damaged both national security and potentially the individual security of the millions of affected customers</a:t>
          </a:r>
        </a:p>
      </dsp:txBody>
      <dsp:txXfrm>
        <a:off x="1380335" y="2988249"/>
        <a:ext cx="3315489" cy="1195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231D81-6AC0-95A0-A47D-99462BD91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EECB3-A98D-A04E-C216-40B4194435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A7959-E490-4269-A40D-1A249691A29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7DD74-E26F-B90E-3F75-507598A0B9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F3CF8-8294-0532-0F7D-5C4597A8D2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9D201-5F51-4FE2-95BB-2905955F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8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e54c5803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e54c5803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e54c5803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e54c5803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e54c5803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e54c5803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bb40b99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bb40b99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bb40b99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bb40b99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e54c5803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e54c5803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45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bb40b99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bb40b99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bb40b99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bb40b995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bb40b995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bb40b995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e54c580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e54c580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e54c580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e54c580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e54c5803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e54c5803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e54c5803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e54c5803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004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245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571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722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393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641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155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6464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1911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4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693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467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809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312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787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031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283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494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7024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75" r:id="rId1"/>
    <p:sldLayoutId id="2147485776" r:id="rId2"/>
    <p:sldLayoutId id="2147485777" r:id="rId3"/>
    <p:sldLayoutId id="2147485778" r:id="rId4"/>
    <p:sldLayoutId id="2147485779" r:id="rId5"/>
    <p:sldLayoutId id="2147485780" r:id="rId6"/>
    <p:sldLayoutId id="2147485781" r:id="rId7"/>
    <p:sldLayoutId id="2147485782" r:id="rId8"/>
    <p:sldLayoutId id="2147485783" r:id="rId9"/>
    <p:sldLayoutId id="2147485784" r:id="rId10"/>
    <p:sldLayoutId id="2147485785" r:id="rId11"/>
    <p:sldLayoutId id="2147485786" r:id="rId12"/>
    <p:sldLayoutId id="2147485787" r:id="rId13"/>
    <p:sldLayoutId id="2147485788" r:id="rId14"/>
    <p:sldLayoutId id="2147485789" r:id="rId15"/>
    <p:sldLayoutId id="2147485790" r:id="rId16"/>
    <p:sldLayoutId id="2147485791" r:id="rId17"/>
    <p:sldLayoutId id="2147485792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microsoft.com/office/2007/relationships/diagramDrawing" Target="../diagrams/drawing5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microsoft.com/office/2007/relationships/diagramDrawing" Target="../diagrams/drawing6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10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1.png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microsoft.com/office/2007/relationships/diagramDrawing" Target="../diagrams/drawing9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microsoft.com/office/2007/relationships/diagramDrawing" Target="../diagrams/drawing4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66DF-F4AB-A6CC-D0E7-1A52D8389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2784" y="1537979"/>
            <a:ext cx="3101933" cy="179070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Congenial" panose="020F0502020204030204" pitchFamily="2" charset="0"/>
              </a:rPr>
              <a:t>Marriott Data Breach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B456D-CF20-0C0D-B6E7-D7AB2DAB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2784" y="3377271"/>
            <a:ext cx="3041210" cy="1241822"/>
          </a:xfrm>
        </p:spPr>
        <p:txBody>
          <a:bodyPr>
            <a:norm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latin typeface="Congenial Light" panose="020F0502020204030204" pitchFamily="2" charset="0"/>
              </a:rPr>
              <a:t>CITC-1351 Principles of Information Assurance</a:t>
            </a:r>
          </a:p>
          <a:p>
            <a:pPr algn="l"/>
            <a:r>
              <a:rPr lang="en-US" sz="1100" dirty="0">
                <a:solidFill>
                  <a:schemeClr val="tx1"/>
                </a:solidFill>
                <a:latin typeface="Congenial Light" panose="020F0502020204030204" pitchFamily="2" charset="0"/>
              </a:rPr>
              <a:t>Project by Sara Mattingly &amp; Matt Julian</a:t>
            </a:r>
          </a:p>
          <a:p>
            <a:pPr algn="l"/>
            <a:r>
              <a:rPr lang="en-US" sz="1100" dirty="0">
                <a:solidFill>
                  <a:schemeClr val="tx1">
                    <a:lumMod val="95000"/>
                  </a:schemeClr>
                </a:solidFill>
                <a:latin typeface="Congenial Light" panose="020F0502020204030204" pitchFamily="2" charset="0"/>
              </a:rPr>
              <a:t>May 2</a:t>
            </a:r>
            <a:r>
              <a:rPr lang="en-US" sz="1100" baseline="30000" dirty="0">
                <a:solidFill>
                  <a:schemeClr val="tx1">
                    <a:lumMod val="95000"/>
                  </a:schemeClr>
                </a:solidFill>
                <a:latin typeface="Congenial Light" panose="020F0502020204030204" pitchFamily="2" charset="0"/>
              </a:rPr>
              <a:t>nd</a:t>
            </a:r>
            <a:r>
              <a:rPr lang="en-US" sz="1100" dirty="0">
                <a:solidFill>
                  <a:schemeClr val="tx1">
                    <a:lumMod val="95000"/>
                  </a:schemeClr>
                </a:solidFill>
                <a:latin typeface="Congenial Light" panose="020F0502020204030204" pitchFamily="2" charset="0"/>
              </a:rPr>
              <a:t>, 2024</a:t>
            </a:r>
          </a:p>
        </p:txBody>
      </p:sp>
      <p:pic>
        <p:nvPicPr>
          <p:cNvPr id="5" name="Picture 4" descr="A pool with lounge chairs and a building&#10;&#10;Description automatically generated">
            <a:extLst>
              <a:ext uri="{FF2B5EF4-FFF2-40B4-BE49-F238E27FC236}">
                <a16:creationId xmlns:a16="http://schemas.microsoft.com/office/drawing/2014/main" id="{C44AF541-74FD-9A0B-E99C-D9CED12D2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39" r="25365"/>
          <a:stretch/>
        </p:blipFill>
        <p:spPr>
          <a:xfrm>
            <a:off x="2511" y="-11064"/>
            <a:ext cx="6050273" cy="5143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EA4E12-FB17-6435-FA4C-58FB8A1858A5}"/>
              </a:ext>
            </a:extLst>
          </p:cNvPr>
          <p:cNvSpPr txBox="1"/>
          <p:nvPr/>
        </p:nvSpPr>
        <p:spPr>
          <a:xfrm>
            <a:off x="3587759" y="4877721"/>
            <a:ext cx="28895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Rabat Marriott Hotel- Rabat, Morocco</a:t>
            </a:r>
          </a:p>
        </p:txBody>
      </p:sp>
    </p:spTree>
    <p:extLst>
      <p:ext uri="{BB962C8B-B14F-4D97-AF65-F5344CB8AC3E}">
        <p14:creationId xmlns:p14="http://schemas.microsoft.com/office/powerpoint/2010/main" val="395692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2800"/>
              <a:t>Further Consequences for Marriott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83F622-72E6-697B-8627-41101C563D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752654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105" name="Google Shape;103;p21">
            <a:extLst>
              <a:ext uri="{FF2B5EF4-FFF2-40B4-BE49-F238E27FC236}">
                <a16:creationId xmlns:a16="http://schemas.microsoft.com/office/drawing/2014/main" id="{BC4E633A-FD7A-716A-7482-DA84834A8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27150"/>
              </p:ext>
            </p:extLst>
          </p:nvPr>
        </p:nvGraphicFramePr>
        <p:xfrm>
          <a:off x="3963591" y="479822"/>
          <a:ext cx="4695825" cy="418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300">
                <a:solidFill>
                  <a:srgbClr val="FFFFFF"/>
                </a:solidFill>
              </a:rPr>
              <a:t>Marriott’s Failures During Acquisition</a:t>
            </a: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965996" y="495829"/>
            <a:ext cx="4693021" cy="41273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Insufficient monitoring of privileged accounts within its networks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Failed to implement activity monitoring on workplace machines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Failed to monitor databases for data integrity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Failed to take basic steps such as server hardening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Failed to complete a detailed cybersecurity audit of Starwood’s networks and technology prior to acquiting the company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AF04E-4A21-745B-B914-10F2582D8C3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623155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en-US" sz="7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037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300"/>
              <a:t>Marriott’s Failures Following Acquisition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01D3C-D22F-B5DF-6EAF-3F42E4996E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752654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117" name="Google Shape;115;p23">
            <a:extLst>
              <a:ext uri="{FF2B5EF4-FFF2-40B4-BE49-F238E27FC236}">
                <a16:creationId xmlns:a16="http://schemas.microsoft.com/office/drawing/2014/main" id="{246A1D84-1F1D-8E34-11D9-E230B56E1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350993"/>
              </p:ext>
            </p:extLst>
          </p:nvPr>
        </p:nvGraphicFramePr>
        <p:xfrm>
          <a:off x="4078131" y="583395"/>
          <a:ext cx="4466744" cy="403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Financial Consequences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3D67A-5B2D-9DF4-C71C-5008A74A3AE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047091" y="564920"/>
            <a:ext cx="865613" cy="8180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3600" smtClean="0"/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n-US" sz="3600"/>
          </a:p>
        </p:txBody>
      </p:sp>
      <p:graphicFrame>
        <p:nvGraphicFramePr>
          <p:cNvPr id="123" name="Google Shape;121;p24">
            <a:extLst>
              <a:ext uri="{FF2B5EF4-FFF2-40B4-BE49-F238E27FC236}">
                <a16:creationId xmlns:a16="http://schemas.microsoft.com/office/drawing/2014/main" id="{533072A9-1A32-3012-1DC6-BEBDF895B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616241"/>
              </p:ext>
            </p:extLst>
          </p:nvPr>
        </p:nvGraphicFramePr>
        <p:xfrm>
          <a:off x="510777" y="1752600"/>
          <a:ext cx="8122981" cy="269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2800">
                <a:solidFill>
                  <a:srgbClr val="FFFFFF"/>
                </a:solidFill>
              </a:rPr>
              <a:t>Other Consequences</a:t>
            </a:r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965996" y="495829"/>
            <a:ext cx="4693021" cy="41273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considerable damage to Marriott’s reputation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stocks fell by 5% following announcement of the breach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investigations by NY Attorney General’s office &amp; multiple European regulators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F4BCC-9746-6041-F12A-0AFF163B238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623155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-US" sz="7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5"/>
            <a:ext cx="9144000" cy="514349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03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926BB-616C-73DC-CEFA-95900124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547446"/>
            <a:ext cx="2804459" cy="19958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000"/>
              <a:t>NIST Cybersecurity Framework 2.0</a:t>
            </a:r>
          </a:p>
        </p:txBody>
      </p:sp>
      <p:pic>
        <p:nvPicPr>
          <p:cNvPr id="8" name="Picture 7" descr="A diagram of a circular diagram&#10;&#10;Description automatically generated with medium confidence">
            <a:extLst>
              <a:ext uri="{FF2B5EF4-FFF2-40B4-BE49-F238E27FC236}">
                <a16:creationId xmlns:a16="http://schemas.microsoft.com/office/drawing/2014/main" id="{4CCC6268-69E5-6ACC-C85D-2BB5906EC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454" y="904769"/>
            <a:ext cx="4695722" cy="333396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AF8CF-B523-6640-E9F8-961D7413FD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752654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lvl="0" indent="0" defTabSz="9144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15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304423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308EF18-FD85-8133-EAB0-4E8754F025E3}"/>
              </a:ext>
            </a:extLst>
          </p:cNvPr>
          <p:cNvSpPr txBox="1"/>
          <p:nvPr/>
        </p:nvSpPr>
        <p:spPr>
          <a:xfrm>
            <a:off x="540966" y="1394920"/>
            <a:ext cx="1129300" cy="36543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5882D-F7B5-D7DA-9AB3-63411304D2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44100F-217E-820F-BAE2-08E04ECC8D24}"/>
              </a:ext>
            </a:extLst>
          </p:cNvPr>
          <p:cNvGrpSpPr/>
          <p:nvPr/>
        </p:nvGrpSpPr>
        <p:grpSpPr>
          <a:xfrm>
            <a:off x="1861264" y="487741"/>
            <a:ext cx="6673136" cy="704187"/>
            <a:chOff x="304800" y="492493"/>
            <a:chExt cx="7924800" cy="715478"/>
          </a:xfrm>
        </p:grpSpPr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F8C4972C-605A-E8CC-6B8C-7EC100CA14C5}"/>
                </a:ext>
              </a:extLst>
            </p:cNvPr>
            <p:cNvSpPr/>
            <p:nvPr/>
          </p:nvSpPr>
          <p:spPr>
            <a:xfrm>
              <a:off x="304800" y="492493"/>
              <a:ext cx="1341120" cy="715478"/>
            </a:xfrm>
            <a:prstGeom prst="flowChartAlternateProcess">
              <a:avLst/>
            </a:prstGeom>
            <a:solidFill>
              <a:schemeClr val="tx1">
                <a:lumMod val="95000"/>
              </a:schemeClr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Identify</a:t>
              </a:r>
            </a:p>
          </p:txBody>
        </p:sp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DBFDA2A3-D73F-5450-CD94-62FF71ADDB70}"/>
                </a:ext>
              </a:extLst>
            </p:cNvPr>
            <p:cNvSpPr/>
            <p:nvPr/>
          </p:nvSpPr>
          <p:spPr>
            <a:xfrm>
              <a:off x="1950720" y="492493"/>
              <a:ext cx="1341120" cy="715478"/>
            </a:xfrm>
            <a:prstGeom prst="flowChartAlternateProcess">
              <a:avLst/>
            </a:prstGeom>
            <a:solidFill>
              <a:schemeClr val="tx1">
                <a:lumMod val="95000"/>
              </a:schemeClr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Protect</a:t>
              </a:r>
            </a:p>
          </p:txBody>
        </p:sp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917BC799-3D38-69C7-B189-8FEC5413B258}"/>
                </a:ext>
              </a:extLst>
            </p:cNvPr>
            <p:cNvSpPr/>
            <p:nvPr/>
          </p:nvSpPr>
          <p:spPr>
            <a:xfrm>
              <a:off x="3596640" y="492493"/>
              <a:ext cx="1341120" cy="715478"/>
            </a:xfrm>
            <a:prstGeom prst="flowChartAlternateProcess">
              <a:avLst/>
            </a:prstGeom>
            <a:solidFill>
              <a:schemeClr val="tx1">
                <a:lumMod val="95000"/>
              </a:schemeClr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Detect</a:t>
              </a:r>
            </a:p>
          </p:txBody>
        </p:sp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FCCFEE1F-64D4-C437-6A42-3D31DE2FF228}"/>
                </a:ext>
              </a:extLst>
            </p:cNvPr>
            <p:cNvSpPr/>
            <p:nvPr/>
          </p:nvSpPr>
          <p:spPr>
            <a:xfrm>
              <a:off x="5242560" y="492493"/>
              <a:ext cx="1341120" cy="715478"/>
            </a:xfrm>
            <a:prstGeom prst="flowChartAlternateProcess">
              <a:avLst/>
            </a:prstGeom>
            <a:solidFill>
              <a:schemeClr val="tx1">
                <a:lumMod val="95000"/>
              </a:schemeClr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Respond</a:t>
              </a:r>
            </a:p>
          </p:txBody>
        </p:sp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id="{6409E44D-6989-27BD-6BBA-A26DAA00A950}"/>
                </a:ext>
              </a:extLst>
            </p:cNvPr>
            <p:cNvSpPr/>
            <p:nvPr/>
          </p:nvSpPr>
          <p:spPr>
            <a:xfrm>
              <a:off x="6888480" y="492493"/>
              <a:ext cx="1341120" cy="715478"/>
            </a:xfrm>
            <a:prstGeom prst="flowChartAlternateProcess">
              <a:avLst/>
            </a:prstGeom>
            <a:solidFill>
              <a:schemeClr val="tx1">
                <a:lumMod val="95000"/>
              </a:schemeClr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Recover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51BCC30-1736-5433-C129-7AA6B7427FA6}"/>
              </a:ext>
            </a:extLst>
          </p:cNvPr>
          <p:cNvSpPr txBox="1"/>
          <p:nvPr/>
        </p:nvSpPr>
        <p:spPr>
          <a:xfrm>
            <a:off x="3247223" y="1394922"/>
            <a:ext cx="1129300" cy="36543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4A1B8-C09E-9B9E-54EE-173320A51D9C}"/>
              </a:ext>
            </a:extLst>
          </p:cNvPr>
          <p:cNvSpPr txBox="1"/>
          <p:nvPr/>
        </p:nvSpPr>
        <p:spPr>
          <a:xfrm>
            <a:off x="4633182" y="1394921"/>
            <a:ext cx="1129300" cy="36543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C0C86-F752-A0CE-071D-5BA84A2CD698}"/>
              </a:ext>
            </a:extLst>
          </p:cNvPr>
          <p:cNvSpPr txBox="1"/>
          <p:nvPr/>
        </p:nvSpPr>
        <p:spPr>
          <a:xfrm>
            <a:off x="6019141" y="1402471"/>
            <a:ext cx="1129300" cy="36543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B0488-C1F4-5DE5-78DD-DADE8161700B}"/>
              </a:ext>
            </a:extLst>
          </p:cNvPr>
          <p:cNvSpPr txBox="1"/>
          <p:nvPr/>
        </p:nvSpPr>
        <p:spPr>
          <a:xfrm>
            <a:off x="7405100" y="1402471"/>
            <a:ext cx="1129300" cy="36543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21470D-2D71-1379-EC5F-1CAD08DCED93}"/>
              </a:ext>
            </a:extLst>
          </p:cNvPr>
          <p:cNvSpPr txBox="1"/>
          <p:nvPr/>
        </p:nvSpPr>
        <p:spPr>
          <a:xfrm>
            <a:off x="1861264" y="1394920"/>
            <a:ext cx="1129300" cy="36543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1CF75E-2C03-9340-6435-B2C15AED5EE3}"/>
              </a:ext>
            </a:extLst>
          </p:cNvPr>
          <p:cNvSpPr txBox="1"/>
          <p:nvPr/>
        </p:nvSpPr>
        <p:spPr>
          <a:xfrm>
            <a:off x="1861264" y="1394921"/>
            <a:ext cx="1129300" cy="350553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September 8, 2018, Marriott received an alert from an internal security tool regarding an attempt to access the Starwood guest reservation database in the United States.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187DCE-E803-2E10-BA14-69406A89E6DA}"/>
              </a:ext>
            </a:extLst>
          </p:cNvPr>
          <p:cNvSpPr txBox="1"/>
          <p:nvPr/>
        </p:nvSpPr>
        <p:spPr>
          <a:xfrm>
            <a:off x="3247223" y="1406763"/>
            <a:ext cx="1129300" cy="350553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250" dirty="0">
                <a:solidFill>
                  <a:schemeClr val="bg1"/>
                </a:solidFill>
              </a:rPr>
              <a:t>The breach exposed weaknesses in Marriott's data protection measures, highlighting the need for improved encryption protocols and access controls to safeguard sensitive information.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912870-1323-FB31-7727-183BE84E2A96}"/>
              </a:ext>
            </a:extLst>
          </p:cNvPr>
          <p:cNvSpPr txBox="1"/>
          <p:nvPr/>
        </p:nvSpPr>
        <p:spPr>
          <a:xfrm>
            <a:off x="4633182" y="1394920"/>
            <a:ext cx="1129300" cy="350553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Marriott's detection mechanisms failed to identify the breach promptly, allowing unauthorized access to persist undetected for several years.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F177BF-632E-A482-58E0-65DC58C260DF}"/>
              </a:ext>
            </a:extLst>
          </p:cNvPr>
          <p:cNvSpPr txBox="1"/>
          <p:nvPr/>
        </p:nvSpPr>
        <p:spPr>
          <a:xfrm>
            <a:off x="6019141" y="1394919"/>
            <a:ext cx="1129300" cy="350553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Marriott responded to the breach by launching an investigation, notifying affected individuals, and cooperating with law enforcement agencies.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95F609-4C90-853C-F6F1-E0205E9F815A}"/>
              </a:ext>
            </a:extLst>
          </p:cNvPr>
          <p:cNvSpPr txBox="1"/>
          <p:nvPr/>
        </p:nvSpPr>
        <p:spPr>
          <a:xfrm>
            <a:off x="7405100" y="1406763"/>
            <a:ext cx="1129300" cy="350553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Marriott implemented remediation measures to enhance its cybersecurity posture, including strengthening network security, improving threat detection capabilities, and providing affected guests with identity monitoring services.</a:t>
            </a: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728A1D3-7DD7-3054-4678-2CF85CEDD58D}"/>
              </a:ext>
            </a:extLst>
          </p:cNvPr>
          <p:cNvSpPr/>
          <p:nvPr/>
        </p:nvSpPr>
        <p:spPr>
          <a:xfrm>
            <a:off x="540966" y="490336"/>
            <a:ext cx="1129301" cy="704187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Govern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BDEFE-D85A-D4C1-A338-C04F02A70A5D}"/>
              </a:ext>
            </a:extLst>
          </p:cNvPr>
          <p:cNvSpPr txBox="1"/>
          <p:nvPr/>
        </p:nvSpPr>
        <p:spPr>
          <a:xfrm>
            <a:off x="540966" y="1406763"/>
            <a:ext cx="1129300" cy="350553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During the acquisition process, Marriott did not complete the proper audits of Starwood’s systems. </a:t>
            </a:r>
          </a:p>
        </p:txBody>
      </p:sp>
    </p:spTree>
    <p:extLst>
      <p:ext uri="{BB962C8B-B14F-4D97-AF65-F5344CB8AC3E}">
        <p14:creationId xmlns:p14="http://schemas.microsoft.com/office/powerpoint/2010/main" val="17578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B6944F-0DBC-005C-E82A-BD01B55A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9" y="52621"/>
            <a:ext cx="8520600" cy="572700"/>
          </a:xfrm>
        </p:spPr>
        <p:txBody>
          <a:bodyPr/>
          <a:lstStyle/>
          <a:p>
            <a:pPr algn="ctr"/>
            <a:r>
              <a:rPr lang="en-US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F286B-AEA9-9CB5-EC96-88FE34F0A6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2EF7AF-2378-B168-C0F3-7214B04FF022}"/>
              </a:ext>
            </a:extLst>
          </p:cNvPr>
          <p:cNvGrpSpPr/>
          <p:nvPr/>
        </p:nvGrpSpPr>
        <p:grpSpPr>
          <a:xfrm>
            <a:off x="139148" y="2531932"/>
            <a:ext cx="8865704" cy="473761"/>
            <a:chOff x="139148" y="1319925"/>
            <a:chExt cx="8865704" cy="473761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F78A0816-FECD-F517-9C0E-FF150781AD5B}"/>
                </a:ext>
              </a:extLst>
            </p:cNvPr>
            <p:cNvSpPr/>
            <p:nvPr/>
          </p:nvSpPr>
          <p:spPr>
            <a:xfrm>
              <a:off x="139148" y="1359743"/>
              <a:ext cx="8865704" cy="393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822BAD4-261E-5283-FEFC-FBE38BCEF4F6}"/>
                </a:ext>
              </a:extLst>
            </p:cNvPr>
            <p:cNvGrpSpPr/>
            <p:nvPr/>
          </p:nvGrpSpPr>
          <p:grpSpPr>
            <a:xfrm>
              <a:off x="400879" y="1319925"/>
              <a:ext cx="7838654" cy="473761"/>
              <a:chOff x="861459" y="1847650"/>
              <a:chExt cx="850580" cy="47376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600EF1-A8FC-881E-47BC-0A0B50CC32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0443" y="1896810"/>
                <a:ext cx="0" cy="4129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7A2729A-C557-8835-14F8-171E2FFD7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0244" y="1877783"/>
                <a:ext cx="0" cy="4129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37F1401-CA17-4F5B-501A-4C2C922E75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1868" y="1896810"/>
                <a:ext cx="0" cy="4129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CAD9B9A-AA67-99DF-A450-BFFEDAF444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2200" y="1906755"/>
                <a:ext cx="0" cy="4129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BC20E8C-4B45-1E9B-1F42-E26B014A9B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2039" y="1847650"/>
                <a:ext cx="0" cy="4129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BFC359C-ED2D-EC4B-73E2-89538DDF0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459" y="1908442"/>
                <a:ext cx="0" cy="4129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836D54-6833-77E8-3327-846A7446ED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113" y="1906754"/>
                <a:ext cx="0" cy="4129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7F25727-36EE-A315-E520-AD44A830FFC5}"/>
              </a:ext>
            </a:extLst>
          </p:cNvPr>
          <p:cNvSpPr txBox="1"/>
          <p:nvPr/>
        </p:nvSpPr>
        <p:spPr>
          <a:xfrm>
            <a:off x="177893" y="2986324"/>
            <a:ext cx="445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2014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090A21-FF40-E119-AFA0-FE044F095986}"/>
              </a:ext>
            </a:extLst>
          </p:cNvPr>
          <p:cNvSpPr txBox="1"/>
          <p:nvPr/>
        </p:nvSpPr>
        <p:spPr>
          <a:xfrm>
            <a:off x="2647590" y="2955126"/>
            <a:ext cx="54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Nov 19, 2018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8504DF-1AF9-7CBA-4AEB-302EB3D5996C}"/>
              </a:ext>
            </a:extLst>
          </p:cNvPr>
          <p:cNvSpPr txBox="1"/>
          <p:nvPr/>
        </p:nvSpPr>
        <p:spPr>
          <a:xfrm>
            <a:off x="4025718" y="2279696"/>
            <a:ext cx="5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Nov 30, 2018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9E17ED-E16F-C4A2-0CD7-3E1EDB689B91}"/>
              </a:ext>
            </a:extLst>
          </p:cNvPr>
          <p:cNvSpPr txBox="1"/>
          <p:nvPr/>
        </p:nvSpPr>
        <p:spPr>
          <a:xfrm>
            <a:off x="5378761" y="2944901"/>
            <a:ext cx="445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Jan 2019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FEF661-5072-65FB-502D-4BD89D9B6553}"/>
              </a:ext>
            </a:extLst>
          </p:cNvPr>
          <p:cNvSpPr txBox="1"/>
          <p:nvPr/>
        </p:nvSpPr>
        <p:spPr>
          <a:xfrm>
            <a:off x="6647588" y="2319944"/>
            <a:ext cx="445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Feb 2019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15859E-F8C8-5DEB-79F4-96965A6442D6}"/>
              </a:ext>
            </a:extLst>
          </p:cNvPr>
          <p:cNvSpPr txBox="1"/>
          <p:nvPr/>
        </p:nvSpPr>
        <p:spPr>
          <a:xfrm>
            <a:off x="7939423" y="2924769"/>
            <a:ext cx="671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Following Months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466240-EA9C-EBAF-049F-E8202C4DF1C7}"/>
              </a:ext>
            </a:extLst>
          </p:cNvPr>
          <p:cNvCxnSpPr/>
          <p:nvPr/>
        </p:nvCxnSpPr>
        <p:spPr>
          <a:xfrm>
            <a:off x="400878" y="2281383"/>
            <a:ext cx="0" cy="309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5D1940-3556-75EB-B627-49120B3820EE}"/>
              </a:ext>
            </a:extLst>
          </p:cNvPr>
          <p:cNvCxnSpPr/>
          <p:nvPr/>
        </p:nvCxnSpPr>
        <p:spPr>
          <a:xfrm>
            <a:off x="2879743" y="2271438"/>
            <a:ext cx="0" cy="309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6317631-F829-21B9-0809-3852342838AF}"/>
              </a:ext>
            </a:extLst>
          </p:cNvPr>
          <p:cNvCxnSpPr/>
          <p:nvPr/>
        </p:nvCxnSpPr>
        <p:spPr>
          <a:xfrm>
            <a:off x="4260258" y="2973801"/>
            <a:ext cx="0" cy="309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6F6E062-B9F9-548E-BE2E-78D9E480B634}"/>
              </a:ext>
            </a:extLst>
          </p:cNvPr>
          <p:cNvCxnSpPr/>
          <p:nvPr/>
        </p:nvCxnSpPr>
        <p:spPr>
          <a:xfrm>
            <a:off x="5565416" y="2271438"/>
            <a:ext cx="0" cy="309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60A48C1-B605-2B98-9963-FC0B89DD481C}"/>
              </a:ext>
            </a:extLst>
          </p:cNvPr>
          <p:cNvCxnSpPr/>
          <p:nvPr/>
        </p:nvCxnSpPr>
        <p:spPr>
          <a:xfrm>
            <a:off x="6858668" y="2999087"/>
            <a:ext cx="0" cy="309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7B8DEB7-9499-99FF-603F-C405C4A370D6}"/>
              </a:ext>
            </a:extLst>
          </p:cNvPr>
          <p:cNvCxnSpPr/>
          <p:nvPr/>
        </p:nvCxnSpPr>
        <p:spPr>
          <a:xfrm>
            <a:off x="8239533" y="2241122"/>
            <a:ext cx="0" cy="309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5F27217-C077-AD75-E5ED-11EB6276BA85}"/>
              </a:ext>
            </a:extLst>
          </p:cNvPr>
          <p:cNvSpPr txBox="1"/>
          <p:nvPr/>
        </p:nvSpPr>
        <p:spPr>
          <a:xfrm>
            <a:off x="90319" y="1079367"/>
            <a:ext cx="924627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Starwood’s reservation database had a security vulnerability that allowed unrestricted access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E126AA-2C02-FCCB-41F1-92BF095262C1}"/>
              </a:ext>
            </a:extLst>
          </p:cNvPr>
          <p:cNvSpPr txBox="1"/>
          <p:nvPr/>
        </p:nvSpPr>
        <p:spPr>
          <a:xfrm>
            <a:off x="1503511" y="2443054"/>
            <a:ext cx="445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2016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75C752B-4118-288F-FEBD-D2F3430815F9}"/>
              </a:ext>
            </a:extLst>
          </p:cNvPr>
          <p:cNvCxnSpPr/>
          <p:nvPr/>
        </p:nvCxnSpPr>
        <p:spPr>
          <a:xfrm>
            <a:off x="1706314" y="3007121"/>
            <a:ext cx="0" cy="309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FFA5223-C7FC-7DC5-B27B-7F031EE8C419}"/>
              </a:ext>
            </a:extLst>
          </p:cNvPr>
          <p:cNvSpPr txBox="1"/>
          <p:nvPr/>
        </p:nvSpPr>
        <p:spPr>
          <a:xfrm>
            <a:off x="1273536" y="3324209"/>
            <a:ext cx="924627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Marriott acquired Starwood for $13.6 billion, creating the world’s largest hotel chain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98577E-108E-257C-3958-BD16C439D8D6}"/>
              </a:ext>
            </a:extLst>
          </p:cNvPr>
          <p:cNvSpPr txBox="1"/>
          <p:nvPr/>
        </p:nvSpPr>
        <p:spPr>
          <a:xfrm>
            <a:off x="2458224" y="993948"/>
            <a:ext cx="924627" cy="126957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</a:rPr>
              <a:t>Marriott announces the discovery of unauthorized access to its Starwood guest reservation database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25A133-B3A2-29B8-2721-E2EAD0C421BC}"/>
              </a:ext>
            </a:extLst>
          </p:cNvPr>
          <p:cNvSpPr txBox="1"/>
          <p:nvPr/>
        </p:nvSpPr>
        <p:spPr>
          <a:xfrm>
            <a:off x="3838952" y="3291906"/>
            <a:ext cx="924627" cy="140038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50">
                <a:solidFill>
                  <a:schemeClr val="bg1"/>
                </a:solidFill>
              </a:rPr>
              <a:t>Marriott publicly disclosed the breach, revealing that up to 500 million guest records were potentially compromised.</a:t>
            </a:r>
            <a:endParaRPr lang="en-US" sz="85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AFD331-DCEA-4657-6EFC-08EA7E389C5E}"/>
              </a:ext>
            </a:extLst>
          </p:cNvPr>
          <p:cNvSpPr txBox="1"/>
          <p:nvPr/>
        </p:nvSpPr>
        <p:spPr>
          <a:xfrm>
            <a:off x="5103102" y="997528"/>
            <a:ext cx="924627" cy="126957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</a:rPr>
              <a:t>Investigations into the breach reveal that unauthorized access had persisted undetected for several years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DA2A986-EE4D-87A8-F403-5FCAC31FDC8B}"/>
              </a:ext>
            </a:extLst>
          </p:cNvPr>
          <p:cNvSpPr txBox="1"/>
          <p:nvPr/>
        </p:nvSpPr>
        <p:spPr>
          <a:xfrm>
            <a:off x="6408259" y="3308741"/>
            <a:ext cx="1029425" cy="140038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</a:rPr>
              <a:t>Marriott discloses that the breach also exposed millions of passport numbers, further exacerbating the impact of the incident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90373F-1C54-B299-7E3D-1AFD6A33F54F}"/>
              </a:ext>
            </a:extLst>
          </p:cNvPr>
          <p:cNvSpPr txBox="1"/>
          <p:nvPr/>
        </p:nvSpPr>
        <p:spPr>
          <a:xfrm>
            <a:off x="7777219" y="672800"/>
            <a:ext cx="924627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Marriott faces scrutiny and legal challenges over its handling of the breach, including criticism regarding the timing and adequacy of its disclosure.</a:t>
            </a:r>
          </a:p>
        </p:txBody>
      </p:sp>
    </p:spTree>
    <p:extLst>
      <p:ext uri="{BB962C8B-B14F-4D97-AF65-F5344CB8AC3E}">
        <p14:creationId xmlns:p14="http://schemas.microsoft.com/office/powerpoint/2010/main" val="178991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553B-B4CE-2A4A-07AE-0C97BFCA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Vulnerabilities- Nuclei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324F3-4A4A-865D-90E2-64C909535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CVE-2001-0537- HTTP server for Cisco IOS 11.3 to 12.2 allows attackers to bypass authentication and execute arbitrary commands, when local authorization is being used, by specifying a high access level in the URL.</a:t>
            </a:r>
          </a:p>
          <a:p>
            <a:pPr lvl="1"/>
            <a:r>
              <a:rPr lang="en-US" dirty="0"/>
              <a:t>CVSS Version 2.0 Base Score: </a:t>
            </a:r>
            <a:r>
              <a:rPr lang="en-US" dirty="0">
                <a:solidFill>
                  <a:srgbClr val="C00000"/>
                </a:solidFill>
              </a:rPr>
              <a:t>9.3 HIGH</a:t>
            </a:r>
          </a:p>
          <a:p>
            <a:pPr marL="5969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CVE-2002-1131- Cross-site scripting vulnerabilities in </a:t>
            </a:r>
            <a:r>
              <a:rPr lang="en-US" dirty="0" err="1"/>
              <a:t>SquirrelMail</a:t>
            </a:r>
            <a:r>
              <a:rPr lang="en-US" dirty="0"/>
              <a:t> 1.2.7 and earlier allows remote attackers to execute script as other web users via (1) </a:t>
            </a:r>
            <a:r>
              <a:rPr lang="en-US" dirty="0" err="1"/>
              <a:t>addressbook.php</a:t>
            </a:r>
            <a:r>
              <a:rPr lang="en-US" dirty="0"/>
              <a:t>, (2) </a:t>
            </a:r>
            <a:r>
              <a:rPr lang="en-US" dirty="0" err="1"/>
              <a:t>options.php</a:t>
            </a:r>
            <a:r>
              <a:rPr lang="en-US" dirty="0"/>
              <a:t>, (3) </a:t>
            </a:r>
            <a:r>
              <a:rPr lang="en-US" dirty="0" err="1"/>
              <a:t>search.php</a:t>
            </a:r>
            <a:r>
              <a:rPr lang="en-US" dirty="0"/>
              <a:t>, or (4) </a:t>
            </a:r>
            <a:r>
              <a:rPr lang="en-US" dirty="0" err="1"/>
              <a:t>help.php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CVSS Version 2.0 Base Score: </a:t>
            </a:r>
            <a:r>
              <a:rPr lang="en-US" dirty="0">
                <a:solidFill>
                  <a:srgbClr val="C00000"/>
                </a:solidFill>
              </a:rPr>
              <a:t>7.5 HIGH</a:t>
            </a:r>
          </a:p>
          <a:p>
            <a:pPr marL="5969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CVE-2005-3344- The default installation of Horde 3.0.4 contains an administrative account with a blank password, which allows remote attackers to gain access.</a:t>
            </a:r>
          </a:p>
          <a:p>
            <a:pPr lvl="1"/>
            <a:r>
              <a:rPr lang="en-US" dirty="0"/>
              <a:t>CVSS Version 2.0 Base Score: </a:t>
            </a:r>
            <a:r>
              <a:rPr lang="en-US" dirty="0">
                <a:solidFill>
                  <a:srgbClr val="C00000"/>
                </a:solidFill>
              </a:rPr>
              <a:t>10.0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C5F-F609-89AA-41E7-EEE5338C12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C9FEA-A7FF-A965-07E6-5EB5363F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26" y="4200353"/>
            <a:ext cx="4226713" cy="7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0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BA4DBE4-1206-49FA-BFA9-E64DE7D02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97E67BC-DF70-4A32-9A94-406C2B75B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AFC076D-B646-49D8-B844-05D50F817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231163E-FAB9-41B6-A305-64857CFC1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572995-9997-4BF8-A992-BC8ECB76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20DA64-982C-429A-A493-0869348DA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A26534F-2726-4557-843C-0E11DF393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" y="0"/>
            <a:ext cx="9144000" cy="51435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0F9FBE7-F3B9-43F8-9EBE-34DCDB2E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341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080D84-69AD-4416-9730-B4226960E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418017"/>
            <a:ext cx="6734003" cy="1245249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8553B-B4CE-2A4A-07AE-0C97BFCA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81" y="3532862"/>
            <a:ext cx="6100108" cy="705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600"/>
              <a:t>Zenmap Report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4546AC2-7CD0-45BE-2FDA-B39CE647D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" y="160344"/>
            <a:ext cx="3584098" cy="28583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82531E72-D385-E112-4A39-DDF944B17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759" y="160343"/>
            <a:ext cx="3141966" cy="2160101"/>
          </a:xfrm>
          <a:prstGeom prst="rect">
            <a:avLst/>
          </a:prstGeom>
        </p:spPr>
      </p:pic>
      <p:pic>
        <p:nvPicPr>
          <p:cNvPr id="6" name="Picture 5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BFCF12A8-4B42-E647-68B3-8C79B72D2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475" y="2371817"/>
            <a:ext cx="3584098" cy="9945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2333671-B41F-40EC-936B-FFE1D1332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3418017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C5F-F609-89AA-41E7-EEE5338C12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48489" y="3812258"/>
            <a:ext cx="879876" cy="7302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3600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-US" sz="3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86AD6A-A667-4618-8AA8-DC98189A5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" y="4657597"/>
            <a:ext cx="6726064" cy="20695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D96E24-241F-4087-ABC5-A1F69D3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4657597"/>
            <a:ext cx="2310214" cy="206957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DB67F-4783-7289-B296-84812A09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2178" y="1886208"/>
            <a:ext cx="3790950" cy="1466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5400" spc="-50">
                <a:solidFill>
                  <a:srgbClr val="FFFFFF"/>
                </a:solidFill>
                <a:latin typeface="Congenial Black" panose="02000503040000020004" pitchFamily="2" charset="0"/>
              </a:rPr>
              <a:t>Outline</a:t>
            </a:r>
            <a:endParaRPr lang="en-US" sz="5400" spc="-50" dirty="0">
              <a:solidFill>
                <a:srgbClr val="FFFFFF"/>
              </a:solidFill>
              <a:latin typeface="Congenial Black" panose="0200050304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AE5CA-72E2-66BF-6A96-07ED3825DB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A650AF32-A76B-81DF-BC98-765222F76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4035"/>
              </p:ext>
            </p:extLst>
          </p:nvPr>
        </p:nvGraphicFramePr>
        <p:xfrm>
          <a:off x="2326990" y="723899"/>
          <a:ext cx="5002890" cy="3905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38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C5F-F609-89AA-41E7-EEE5338C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3600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20</a:t>
            </a:fld>
            <a:endParaRPr lang="en-US" sz="3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B718A-C31F-1C3E-183A-7D24AE4C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" y="37877"/>
            <a:ext cx="9100715" cy="49977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87E68D-F396-AAD5-3427-0ECF0CF8B2E0}"/>
              </a:ext>
            </a:extLst>
          </p:cNvPr>
          <p:cNvSpPr/>
          <p:nvPr/>
        </p:nvSpPr>
        <p:spPr>
          <a:xfrm>
            <a:off x="0" y="3240980"/>
            <a:ext cx="6206017" cy="762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38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C5F-F609-89AA-41E7-EEE5338C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3600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21</a:t>
            </a:fld>
            <a:endParaRPr 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E9474-8429-F293-D6FB-13068CD5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77" y="2109795"/>
            <a:ext cx="6286823" cy="1187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75C92D-B0A2-4EC4-BFB3-3311AE27D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193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84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5"/>
            <a:ext cx="9144000" cy="51434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03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00436-B7C1-A6C1-9CB8-0B51A225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547446"/>
            <a:ext cx="2804459" cy="19958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000"/>
              <a:t>Dmitry –w marriott.com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1035AE2-501A-2B1D-42FE-D5FDD3742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015" y="480060"/>
            <a:ext cx="4438600" cy="418338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5CB91-91B9-9DD8-0C41-969D7BF4840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752654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lvl="0" indent="0" defTabSz="9144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22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39427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7FD4C-733A-6B58-0E5D-3B43E39A85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685" r="3426" b="23832"/>
          <a:stretch/>
        </p:blipFill>
        <p:spPr>
          <a:xfrm>
            <a:off x="-2382" y="10"/>
            <a:ext cx="9144000" cy="51434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187155"/>
            <a:ext cx="6726063" cy="1245249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8553B-B4CE-2A4A-07AE-0C97BFCA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3302000"/>
            <a:ext cx="6100109" cy="705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600"/>
              <a:t>AMASS Threat Landscape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3187155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C5F-F609-89AA-41E7-EEE5338C12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40550" y="3581396"/>
            <a:ext cx="879875" cy="7302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3600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23</a:t>
            </a:fld>
            <a:endParaRPr lang="en-US" sz="36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6735"/>
            <a:ext cx="6726063" cy="2069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426735"/>
            <a:ext cx="2310214" cy="20695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5"/>
            <a:ext cx="9144000" cy="51434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03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8553B-B4CE-2A4A-07AE-0C97BFCA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547446"/>
            <a:ext cx="2804459" cy="19958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 defTabSz="914400">
              <a:spcBef>
                <a:spcPct val="0"/>
              </a:spcBef>
            </a:pPr>
            <a:r>
              <a:rPr lang="en-US" sz="5400" dirty="0"/>
              <a:t>SSL Labs Report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EDAB6BF-76C7-87C0-696E-C572AD557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454" y="1462386"/>
            <a:ext cx="4695722" cy="22187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C5F-F609-89AA-41E7-EEE5338C12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752654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lvl="0" indent="0" defTabSz="9144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24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1551476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A3CA1B-1530-4046-A299-90F41FE7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5DE991-651A-4067-9345-354591453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A7D09E-FC38-41AC-AD2B-A9DCCFCB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17E301-9A1C-441F-BCE3-A7978A1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92FBE1-7876-42B4-BB11-46FF6822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71C8C4C-B917-4631-9FDE-FC3A5FA26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BFA857-F019-4043-8918-992AED80C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" y="0"/>
            <a:ext cx="9144000" cy="51435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53A2C4A-7938-4419-8904-6D2453346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341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AC2FA8-410E-4F7D-8A38-988297147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418017"/>
            <a:ext cx="6734003" cy="1245249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8553B-B4CE-2A4A-07AE-0C97BFCA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81" y="3532862"/>
            <a:ext cx="6100108" cy="705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600"/>
              <a:t>Sitecheck Sucuri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84704C6-B0ED-D3EE-EC50-64FC7009B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949" y="480058"/>
            <a:ext cx="3426400" cy="27068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4AAA68A-8E2C-8D37-1D56-7DAF7DBAC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649" y="1348180"/>
            <a:ext cx="3975644" cy="18387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ABD5F6-C0F5-4646-B17F-8CDF751EA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3418017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C5F-F609-89AA-41E7-EEE5338C12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48489" y="3812258"/>
            <a:ext cx="879876" cy="7302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3600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25</a:t>
            </a:fld>
            <a:endParaRPr lang="en-US" sz="3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7F6F6D-DC70-44FC-9DB5-E57814E15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" y="4657597"/>
            <a:ext cx="6726064" cy="20695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26CDD1-21FC-474C-A2C9-7B8DB767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4657597"/>
            <a:ext cx="2310214" cy="20695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8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7A4B-45AD-F441-A640-7A0998A7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6" y="146851"/>
            <a:ext cx="8520600" cy="572700"/>
          </a:xfrm>
        </p:spPr>
        <p:txBody>
          <a:bodyPr/>
          <a:lstStyle/>
          <a:p>
            <a:r>
              <a:rPr lang="pt-BR" dirty="0"/>
              <a:t>dnstwist -r -g -s -m marriott.com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32EA8-96CB-4255-76FC-911F3D434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095C954-329B-7C65-346B-94ACBFAC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719" y="686420"/>
            <a:ext cx="4146389" cy="3610219"/>
          </a:xfrm>
          <a:prstGeom prst="rect">
            <a:avLst/>
          </a:prstGeom>
        </p:spPr>
      </p:pic>
      <p:pic>
        <p:nvPicPr>
          <p:cNvPr id="14" name="Picture 1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BCC4E281-6C46-7F01-3340-5DD4ED83D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7" y="686420"/>
            <a:ext cx="3041975" cy="3610219"/>
          </a:xfrm>
          <a:prstGeom prst="rect">
            <a:avLst/>
          </a:prstGeom>
        </p:spPr>
      </p:pic>
      <p:pic>
        <p:nvPicPr>
          <p:cNvPr id="18" name="Picture 1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C0F12166-142A-5311-4A95-F4B5936EE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786" y="686420"/>
            <a:ext cx="3119275" cy="24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19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Starwood’s History of Cyberattacks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9E039-C6AB-E25A-54D4-1E0956A56A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aphicFrame>
        <p:nvGraphicFramePr>
          <p:cNvPr id="75" name="Google Shape;73;p16">
            <a:extLst>
              <a:ext uri="{FF2B5EF4-FFF2-40B4-BE49-F238E27FC236}">
                <a16:creationId xmlns:a16="http://schemas.microsoft.com/office/drawing/2014/main" id="{78D25924-A819-2057-7BCF-33A745B72F3B}"/>
              </a:ext>
            </a:extLst>
          </p:cNvPr>
          <p:cNvGraphicFramePr/>
          <p:nvPr/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5143500"/>
            <a:chOff x="-3176" y="0"/>
            <a:chExt cx="12192000" cy="6858001"/>
          </a:xfrm>
        </p:grpSpPr>
        <p:sp useBgFill="1">
          <p:nvSpPr>
            <p:cNvPr id="96" name="Rectangle 95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81" name="Picture 80" descr="Illuminated server room panel">
            <a:extLst>
              <a:ext uri="{FF2B5EF4-FFF2-40B4-BE49-F238E27FC236}">
                <a16:creationId xmlns:a16="http://schemas.microsoft.com/office/drawing/2014/main" id="{D791A313-3F74-0EDD-C2C7-437DD0BE15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76" r="23707" b="-1"/>
          <a:stretch/>
        </p:blipFill>
        <p:spPr>
          <a:xfrm>
            <a:off x="4572000" y="10"/>
            <a:ext cx="4569617" cy="51422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4874815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781222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500"/>
              <a:t>Vulnerabilities in Starwood’s Networks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4869180" cy="196285"/>
          </a:xfrm>
          <a:prstGeom prst="rect">
            <a:avLst/>
          </a:prstGeom>
        </p:spPr>
      </p:pic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510241" y="1752654"/>
            <a:ext cx="3781221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/>
              <a:t>Outdated versions of Windows Server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/>
              <a:t>Open </a:t>
            </a:r>
            <a:r>
              <a:rPr lang="en-US" sz="1500" dirty="0" err="1"/>
              <a:t>TelNet</a:t>
            </a:r>
            <a:r>
              <a:rPr lang="en-US" sz="1500" dirty="0"/>
              <a:t> &amp; RDP ports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8067C6-D5A1-19C4-876A-616C98493B4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75279" y="4452141"/>
            <a:ext cx="685800" cy="273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>
                <a:solidFill>
                  <a:prstClr val="white">
                    <a:tint val="75000"/>
                  </a:prstClr>
                </a:solidFill>
              </a:rPr>
              <a:pPr lvl="0" indent="0" defTabSz="9144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28</a:t>
            </a:fld>
            <a:endParaRPr lang="en-US" sz="70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300"/>
              <a:t>Conclusions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66ED3-8717-12E6-7412-D6DAD3388C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752654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29</a:t>
            </a:fld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135" name="Google Shape;133;p26">
            <a:extLst>
              <a:ext uri="{FF2B5EF4-FFF2-40B4-BE49-F238E27FC236}">
                <a16:creationId xmlns:a16="http://schemas.microsoft.com/office/drawing/2014/main" id="{2949F3A0-8939-920C-DA1F-3E3434AE5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027128"/>
              </p:ext>
            </p:extLst>
          </p:nvPr>
        </p:nvGraphicFramePr>
        <p:xfrm>
          <a:off x="3963591" y="479822"/>
          <a:ext cx="4695825" cy="418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 defTabSz="457200">
              <a:spcAft>
                <a:spcPts val="0"/>
              </a:spcAft>
            </a:pPr>
            <a:r>
              <a:rPr lang="en-US" sz="32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Marriott, International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idx="1"/>
          </p:nvPr>
        </p:nvSpPr>
        <p:spPr>
          <a:xfrm>
            <a:off x="4115438" y="1427977"/>
            <a:ext cx="4206252" cy="269948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85000" lnSpcReduction="20000"/>
          </a:bodyPr>
          <a:lstStyle/>
          <a:p>
            <a:pPr marL="457200" lvl="0" indent="-406400" algn="l" defTabSz="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Founded 97 years ago, May 1927, in Washington, D.C. </a:t>
            </a:r>
          </a:p>
          <a:p>
            <a:pPr marL="457200" lvl="0" indent="-406400" algn="l" defTabSz="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Manages over 8,500 properties worldwide</a:t>
            </a:r>
          </a:p>
          <a:p>
            <a:pPr marL="457200" lvl="0" indent="-406400" algn="l" defTabSz="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Generated $23 billion in revenue in 2023</a:t>
            </a:r>
          </a:p>
          <a:p>
            <a:pPr marL="457200" lvl="0" indent="-406400" algn="l" defTabSz="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Headquartered in Bethesda, Maryland</a:t>
            </a:r>
          </a:p>
          <a:p>
            <a:pPr marL="457200" lvl="0" indent="-406400" algn="l" defTabSz="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Operates 30 brands in total including well known brands such as The Ritz-Carlton, Sheraton Hotels &amp; Resorts, and Westin Hotels &amp; Resorts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100A0A5-A093-E763-8FE4-0D37751EEF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700" smtClean="0"/>
              <a:t>3</a:t>
            </a:fld>
            <a:endParaRPr lang="en" sz="1700" dirty="0"/>
          </a:p>
        </p:txBody>
      </p:sp>
      <p:pic>
        <p:nvPicPr>
          <p:cNvPr id="12" name="Picture 11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E0D7F93D-2B95-DCEF-F41B-FCCC09282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30" y="1596647"/>
            <a:ext cx="3885408" cy="2242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DEFEE3-63AD-6C8F-0E1E-1C2108BBC77A}"/>
              </a:ext>
            </a:extLst>
          </p:cNvPr>
          <p:cNvSpPr txBox="1"/>
          <p:nvPr/>
        </p:nvSpPr>
        <p:spPr>
          <a:xfrm>
            <a:off x="230030" y="3803137"/>
            <a:ext cx="1347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Izmir Marriott Hotel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 defTabSz="457200">
              <a:spcAft>
                <a:spcPts val="0"/>
              </a:spcAft>
            </a:pPr>
            <a:r>
              <a:rPr lang="en-US" sz="320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Starwood Hotels &amp; Resorts</a:t>
            </a:r>
            <a:endParaRPr lang="en-US" sz="32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idx="1"/>
          </p:nvPr>
        </p:nvSpPr>
        <p:spPr>
          <a:xfrm>
            <a:off x="4814906" y="1375625"/>
            <a:ext cx="4206252" cy="269948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 marL="457200" lvl="0" indent="-406400" algn="l" defTabSz="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Founded in 1969 </a:t>
            </a:r>
          </a:p>
          <a:p>
            <a:pPr marL="457200" lvl="0" indent="-406400" algn="l" defTabSz="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Starwood had 11 brands and owned, managed, or franchised 1,297 properties comprising 370,000 hotel rooms in approximately 100 countries.</a:t>
            </a:r>
          </a:p>
          <a:p>
            <a:pPr marL="457200" lvl="0" indent="-406400" algn="l" defTabSz="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Starwood brands included St. Regis, W Hotels, Sheraton, Aloft among many others.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100A0A5-A093-E763-8FE4-0D37751EEF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700" smtClean="0"/>
              <a:t>4</a:t>
            </a:fld>
            <a:endParaRPr lang="en" sz="1700" dirty="0"/>
          </a:p>
        </p:txBody>
      </p:sp>
      <p:pic>
        <p:nvPicPr>
          <p:cNvPr id="3" name="Picture 2" descr="A building with a fountain and trees&#10;&#10;Description automatically generated">
            <a:extLst>
              <a:ext uri="{FF2B5EF4-FFF2-40B4-BE49-F238E27FC236}">
                <a16:creationId xmlns:a16="http://schemas.microsoft.com/office/drawing/2014/main" id="{D44879FB-759C-E83A-B04D-B5B6C861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3" y="1375626"/>
            <a:ext cx="4628093" cy="2699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CBD3E1-920F-B18D-2CC8-F94B67AE7580}"/>
              </a:ext>
            </a:extLst>
          </p:cNvPr>
          <p:cNvSpPr txBox="1"/>
          <p:nvPr/>
        </p:nvSpPr>
        <p:spPr>
          <a:xfrm>
            <a:off x="2958807" y="4075110"/>
            <a:ext cx="1974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Sheraton Puerto Rico Resort &amp; Casino</a:t>
            </a:r>
          </a:p>
        </p:txBody>
      </p:sp>
    </p:spTree>
    <p:extLst>
      <p:ext uri="{BB962C8B-B14F-4D97-AF65-F5344CB8AC3E}">
        <p14:creationId xmlns:p14="http://schemas.microsoft.com/office/powerpoint/2010/main" val="111699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Breach Overview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Marriott released a statement on November 30, 2018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500 million guests’ information compromised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Breach affected data from Starwood, a company acquired by Marriott in 2016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Information included names, addresses, phone numbers, email addresses, passport numbers, and credit card numbers.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DB823-1FCB-89B3-88AD-805936B622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Starwood Hotels &amp; Resorts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Marriott acquired Starwood in Sept. 2016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No detailed cybersecurity audit of Starwood’s networks prior to acquisition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Starwood allowed to use compromised system following acquisition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906D57-14C6-3AAC-E19E-EECDF99E6C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300"/>
              <a:t>How The Breach Occurred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0DBFC1-7392-BC3B-D19F-E575DE2180C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752654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7</a:t>
            </a:fld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87" name="Google Shape;85;p18">
            <a:extLst>
              <a:ext uri="{FF2B5EF4-FFF2-40B4-BE49-F238E27FC236}">
                <a16:creationId xmlns:a16="http://schemas.microsoft.com/office/drawing/2014/main" id="{42910F5C-2322-8C35-4B93-BF2C7D52A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571762"/>
              </p:ext>
            </p:extLst>
          </p:nvPr>
        </p:nvGraphicFramePr>
        <p:xfrm>
          <a:off x="3963591" y="479822"/>
          <a:ext cx="4695825" cy="418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300"/>
              <a:t>Why the Breach Occurred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0FF65-AEC0-17D8-854B-FC63FFC726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752654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8</a:t>
            </a:fld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93" name="Google Shape;91;p19">
            <a:extLst>
              <a:ext uri="{FF2B5EF4-FFF2-40B4-BE49-F238E27FC236}">
                <a16:creationId xmlns:a16="http://schemas.microsoft.com/office/drawing/2014/main" id="{F082ED4B-CAE4-E3E3-257A-3FA58F6CE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909523"/>
              </p:ext>
            </p:extLst>
          </p:nvPr>
        </p:nvGraphicFramePr>
        <p:xfrm>
          <a:off x="3963591" y="479822"/>
          <a:ext cx="4695825" cy="418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2800"/>
              <a:t>Immediate Consequences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6C403B-95B6-2004-A745-C66E9A5BE7F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1332" y="4752654"/>
            <a:ext cx="54199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99" name="Google Shape;97;p20">
            <a:extLst>
              <a:ext uri="{FF2B5EF4-FFF2-40B4-BE49-F238E27FC236}">
                <a16:creationId xmlns:a16="http://schemas.microsoft.com/office/drawing/2014/main" id="{BFFA612D-306F-1B32-B528-2E256CA1B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12309"/>
              </p:ext>
            </p:extLst>
          </p:nvPr>
        </p:nvGraphicFramePr>
        <p:xfrm>
          <a:off x="3963591" y="479822"/>
          <a:ext cx="4695825" cy="418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Project">
      <a:majorFont>
        <a:latin typeface="Congenial Black"/>
        <a:ea typeface=""/>
        <a:cs typeface=""/>
      </a:majorFont>
      <a:minorFont>
        <a:latin typeface="Congenial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586</TotalTime>
  <Words>1179</Words>
  <Application>Microsoft Office PowerPoint</Application>
  <PresentationFormat>On-screen Show (16:9)</PresentationFormat>
  <Paragraphs>160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Congenial</vt:lpstr>
      <vt:lpstr>Congenial Black</vt:lpstr>
      <vt:lpstr>Congenial Light</vt:lpstr>
      <vt:lpstr>Berlin</vt:lpstr>
      <vt:lpstr>Marriott Data Breach 2018</vt:lpstr>
      <vt:lpstr>Outline</vt:lpstr>
      <vt:lpstr>Marriott, International</vt:lpstr>
      <vt:lpstr>Starwood Hotels &amp; Resorts</vt:lpstr>
      <vt:lpstr>Breach Overview</vt:lpstr>
      <vt:lpstr>Starwood Hotels &amp; Resorts</vt:lpstr>
      <vt:lpstr>How The Breach Occurred</vt:lpstr>
      <vt:lpstr>Why the Breach Occurred</vt:lpstr>
      <vt:lpstr>Immediate Consequences</vt:lpstr>
      <vt:lpstr>Further Consequences for Marriott</vt:lpstr>
      <vt:lpstr>Marriott’s Failures During Acquisition</vt:lpstr>
      <vt:lpstr>Marriott’s Failures Following Acquisition</vt:lpstr>
      <vt:lpstr>Financial Consequences</vt:lpstr>
      <vt:lpstr>Other Consequences</vt:lpstr>
      <vt:lpstr>NIST Cybersecurity Framework 2.0</vt:lpstr>
      <vt:lpstr>PowerPoint Presentation</vt:lpstr>
      <vt:lpstr>Timeline</vt:lpstr>
      <vt:lpstr>Common Vulnerabilities- Nuclei</vt:lpstr>
      <vt:lpstr>Zenmap Report</vt:lpstr>
      <vt:lpstr>PowerPoint Presentation</vt:lpstr>
      <vt:lpstr>PowerPoint Presentation</vt:lpstr>
      <vt:lpstr>Dmitry –w marriott.com</vt:lpstr>
      <vt:lpstr>AMASS Threat Landscape</vt:lpstr>
      <vt:lpstr>SSL Labs Report</vt:lpstr>
      <vt:lpstr>Sitecheck Sucuri</vt:lpstr>
      <vt:lpstr>dnstwist -r -g -s -m marriott.com</vt:lpstr>
      <vt:lpstr>Starwood’s History of Cyberattacks</vt:lpstr>
      <vt:lpstr>Vulnerabilities in Starwood’s Networks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Marriott Data Breach</dc:title>
  <dc:creator>Sara Mattingly</dc:creator>
  <cp:lastModifiedBy>Meghabghab, George</cp:lastModifiedBy>
  <cp:revision>7</cp:revision>
  <dcterms:modified xsi:type="dcterms:W3CDTF">2025-01-23T22:42:28Z</dcterms:modified>
</cp:coreProperties>
</file>